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72" r:id="rId4"/>
    <p:sldId id="269" r:id="rId5"/>
    <p:sldId id="273" r:id="rId6"/>
    <p:sldId id="268" r:id="rId7"/>
    <p:sldId id="270" r:id="rId8"/>
    <p:sldId id="274" r:id="rId9"/>
    <p:sldId id="271" r:id="rId10"/>
    <p:sldId id="276" r:id="rId11"/>
    <p:sldId id="277" r:id="rId12"/>
    <p:sldId id="278" r:id="rId13"/>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14B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93" d="100"/>
          <a:sy n="93" d="100"/>
        </p:scale>
        <p:origin x="-360"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28BC1A-B9F0-47AB-9FD1-0B66549244BA}" type="doc">
      <dgm:prSet loTypeId="urn:microsoft.com/office/officeart/2011/layout/CircleProcess" loCatId="process" qsTypeId="urn:microsoft.com/office/officeart/2005/8/quickstyle/simple1#1" qsCatId="simple" csTypeId="urn:microsoft.com/office/officeart/2005/8/colors/colorful3" csCatId="colorful" phldr="1"/>
      <dgm:spPr/>
      <dgm:t>
        <a:bodyPr/>
        <a:lstStyle/>
        <a:p>
          <a:endParaRPr lang="en-US"/>
        </a:p>
      </dgm:t>
    </dgm:pt>
    <dgm:pt modelId="{AA1C14BF-F029-4F3E-BC73-2DF96A0F5AE1}">
      <dgm:prSet phldrT="[Text]" custT="1"/>
      <dgm:spPr>
        <a:solidFill>
          <a:schemeClr val="lt1">
            <a:hueOff val="0"/>
            <a:satOff val="0"/>
            <a:lumOff val="0"/>
          </a:schemeClr>
        </a:solidFill>
      </dgm:spPr>
      <dgm:t>
        <a:bodyPr/>
        <a:lstStyle/>
        <a:p>
          <a:r>
            <a:rPr lang="en-US" sz="2000" dirty="0" smtClean="0"/>
            <a:t>Reveal a request of registration</a:t>
          </a:r>
          <a:endParaRPr lang="en-US" sz="2000" dirty="0"/>
        </a:p>
      </dgm:t>
    </dgm:pt>
    <dgm:pt modelId="{364081A5-118C-4C78-8B23-FDB4BAA9F33F}" type="parTrans" cxnId="{90C71C98-9EE5-4CCA-BDD2-5C019AADD4D6}">
      <dgm:prSet/>
      <dgm:spPr/>
      <dgm:t>
        <a:bodyPr/>
        <a:lstStyle/>
        <a:p>
          <a:endParaRPr lang="en-US"/>
        </a:p>
      </dgm:t>
    </dgm:pt>
    <dgm:pt modelId="{FBD09038-E46A-4126-A968-8EA160D34B68}" type="sibTrans" cxnId="{90C71C98-9EE5-4CCA-BDD2-5C019AADD4D6}">
      <dgm:prSet/>
      <dgm:spPr/>
      <dgm:t>
        <a:bodyPr/>
        <a:lstStyle/>
        <a:p>
          <a:endParaRPr lang="en-US"/>
        </a:p>
      </dgm:t>
    </dgm:pt>
    <dgm:pt modelId="{F043B8CD-02D4-4BB8-B436-F8EA536E22E4}">
      <dgm:prSet phldrT="[Text]" custT="1"/>
      <dgm:spPr>
        <a:solidFill>
          <a:schemeClr val="lt1">
            <a:hueOff val="0"/>
            <a:satOff val="0"/>
            <a:lumOff val="0"/>
          </a:schemeClr>
        </a:solidFill>
      </dgm:spPr>
      <dgm:t>
        <a:bodyPr/>
        <a:lstStyle/>
        <a:p>
          <a:r>
            <a:rPr lang="en-US" sz="2000" dirty="0" smtClean="0"/>
            <a:t>Document inspection and request </a:t>
          </a:r>
          <a:r>
            <a:rPr lang="en-US" sz="2000" dirty="0" err="1" smtClean="0"/>
            <a:t>recieving</a:t>
          </a:r>
          <a:endParaRPr lang="en-US" sz="2000" dirty="0"/>
        </a:p>
      </dgm:t>
    </dgm:pt>
    <dgm:pt modelId="{E252CC42-AB0B-4D2B-BF35-C1DECAE70C43}" type="parTrans" cxnId="{5AE39EBC-831B-42B5-8237-6D51DF06B108}">
      <dgm:prSet/>
      <dgm:spPr/>
      <dgm:t>
        <a:bodyPr/>
        <a:lstStyle/>
        <a:p>
          <a:endParaRPr lang="en-US"/>
        </a:p>
      </dgm:t>
    </dgm:pt>
    <dgm:pt modelId="{1048FDF3-D09F-4393-B6DB-965FB9282D48}" type="sibTrans" cxnId="{5AE39EBC-831B-42B5-8237-6D51DF06B108}">
      <dgm:prSet/>
      <dgm:spPr/>
      <dgm:t>
        <a:bodyPr/>
        <a:lstStyle/>
        <a:p>
          <a:endParaRPr lang="en-US"/>
        </a:p>
      </dgm:t>
    </dgm:pt>
    <dgm:pt modelId="{BFA557D9-627A-4DD3-B46F-F60329CDF327}">
      <dgm:prSet phldrT="[Text]" custT="1"/>
      <dgm:spPr>
        <a:solidFill>
          <a:schemeClr val="lt1">
            <a:hueOff val="0"/>
            <a:satOff val="0"/>
            <a:lumOff val="0"/>
          </a:schemeClr>
        </a:solidFill>
      </dgm:spPr>
      <dgm:t>
        <a:bodyPr/>
        <a:lstStyle/>
        <a:p>
          <a:r>
            <a:rPr lang="en-US" sz="2000" dirty="0" smtClean="0"/>
            <a:t>Name inspection, numbering and charge paying</a:t>
          </a:r>
          <a:endParaRPr lang="en-US" sz="2000" dirty="0"/>
        </a:p>
      </dgm:t>
    </dgm:pt>
    <dgm:pt modelId="{E99A1FE7-3BF2-4A69-8E99-82F994BB159D}" type="parTrans" cxnId="{973E67D4-75A9-4E4F-8746-C4B5DE47C2C1}">
      <dgm:prSet/>
      <dgm:spPr/>
      <dgm:t>
        <a:bodyPr/>
        <a:lstStyle/>
        <a:p>
          <a:endParaRPr lang="en-US"/>
        </a:p>
      </dgm:t>
    </dgm:pt>
    <dgm:pt modelId="{B8C2A34B-5D88-42E1-B599-113700B18A1D}" type="sibTrans" cxnId="{973E67D4-75A9-4E4F-8746-C4B5DE47C2C1}">
      <dgm:prSet/>
      <dgm:spPr/>
      <dgm:t>
        <a:bodyPr/>
        <a:lstStyle/>
        <a:p>
          <a:endParaRPr lang="en-US"/>
        </a:p>
      </dgm:t>
    </dgm:pt>
    <dgm:pt modelId="{94288DCD-370D-43EF-B8FA-1719F7905681}">
      <dgm:prSet phldrT="[Text]" custT="1"/>
      <dgm:spPr>
        <a:solidFill>
          <a:schemeClr val="lt1">
            <a:hueOff val="0"/>
            <a:satOff val="0"/>
            <a:lumOff val="0"/>
          </a:schemeClr>
        </a:solidFill>
      </dgm:spPr>
      <dgm:t>
        <a:bodyPr/>
        <a:lstStyle/>
        <a:p>
          <a:r>
            <a:rPr lang="en-US" sz="2000" dirty="0" smtClean="0"/>
            <a:t>Information recording and approving</a:t>
          </a:r>
          <a:endParaRPr lang="en-US" sz="2000" dirty="0"/>
        </a:p>
      </dgm:t>
    </dgm:pt>
    <dgm:pt modelId="{74880805-26DD-4933-8F4D-E9577D7B5F54}" type="parTrans" cxnId="{8585DD3B-5487-4A39-9085-B16184E5F883}">
      <dgm:prSet/>
      <dgm:spPr/>
      <dgm:t>
        <a:bodyPr/>
        <a:lstStyle/>
        <a:p>
          <a:endParaRPr lang="en-US"/>
        </a:p>
      </dgm:t>
    </dgm:pt>
    <dgm:pt modelId="{92F16115-B00D-444D-975F-BA936E3BBD94}" type="sibTrans" cxnId="{8585DD3B-5487-4A39-9085-B16184E5F883}">
      <dgm:prSet/>
      <dgm:spPr/>
      <dgm:t>
        <a:bodyPr/>
        <a:lstStyle/>
        <a:p>
          <a:endParaRPr lang="en-US"/>
        </a:p>
      </dgm:t>
    </dgm:pt>
    <dgm:pt modelId="{3E807D3F-171C-43FF-BB5B-0786DA8360D5}">
      <dgm:prSet phldrT="[Text]" custT="1"/>
      <dgm:spPr>
        <a:solidFill>
          <a:schemeClr val="bg1"/>
        </a:solidFill>
        <a:ln>
          <a:solidFill>
            <a:srgbClr val="FFFF00"/>
          </a:solidFill>
        </a:ln>
      </dgm:spPr>
      <dgm:t>
        <a:bodyPr/>
        <a:lstStyle/>
        <a:p>
          <a:r>
            <a:rPr lang="en-US" sz="2000" dirty="0" smtClean="0"/>
            <a:t>Registered fish vessel</a:t>
          </a:r>
          <a:endParaRPr lang="en-US" sz="2000" dirty="0"/>
        </a:p>
      </dgm:t>
    </dgm:pt>
    <dgm:pt modelId="{5514E76F-D540-47C2-8CBF-120889BB433F}" type="parTrans" cxnId="{83174D00-C4AA-4779-8C91-3BC80FB5FC47}">
      <dgm:prSet/>
      <dgm:spPr/>
      <dgm:t>
        <a:bodyPr/>
        <a:lstStyle/>
        <a:p>
          <a:endParaRPr lang="en-US"/>
        </a:p>
      </dgm:t>
    </dgm:pt>
    <dgm:pt modelId="{3703F7DF-3E2D-4B5F-A807-814780F19834}" type="sibTrans" cxnId="{83174D00-C4AA-4779-8C91-3BC80FB5FC47}">
      <dgm:prSet/>
      <dgm:spPr/>
      <dgm:t>
        <a:bodyPr/>
        <a:lstStyle/>
        <a:p>
          <a:endParaRPr lang="en-US"/>
        </a:p>
      </dgm:t>
    </dgm:pt>
    <dgm:pt modelId="{903D0508-E9AB-4A96-9397-20CA9A28DD83}" type="pres">
      <dgm:prSet presAssocID="{6328BC1A-B9F0-47AB-9FD1-0B66549244BA}" presName="Name0" presStyleCnt="0">
        <dgm:presLayoutVars>
          <dgm:chMax val="11"/>
          <dgm:chPref val="11"/>
          <dgm:dir/>
          <dgm:resizeHandles/>
        </dgm:presLayoutVars>
      </dgm:prSet>
      <dgm:spPr/>
      <dgm:t>
        <a:bodyPr/>
        <a:lstStyle/>
        <a:p>
          <a:endParaRPr lang="en-US"/>
        </a:p>
      </dgm:t>
    </dgm:pt>
    <dgm:pt modelId="{98CBD6A7-A63B-4B36-A6C7-9F59A384C213}" type="pres">
      <dgm:prSet presAssocID="{3E807D3F-171C-43FF-BB5B-0786DA8360D5}" presName="Accent5" presStyleCnt="0"/>
      <dgm:spPr/>
    </dgm:pt>
    <dgm:pt modelId="{083784B2-C069-4C16-8D38-F64A0F9D2518}" type="pres">
      <dgm:prSet presAssocID="{3E807D3F-171C-43FF-BB5B-0786DA8360D5}" presName="Accent" presStyleLbl="node1" presStyleIdx="0" presStyleCnt="5"/>
      <dgm:spPr>
        <a:solidFill>
          <a:srgbClr val="FFC000"/>
        </a:solidFill>
      </dgm:spPr>
    </dgm:pt>
    <dgm:pt modelId="{E617951B-6813-4911-832C-90BAA87AB4D5}" type="pres">
      <dgm:prSet presAssocID="{3E807D3F-171C-43FF-BB5B-0786DA8360D5}" presName="ParentBackground5" presStyleCnt="0"/>
      <dgm:spPr/>
    </dgm:pt>
    <dgm:pt modelId="{7093325E-F3B5-42A2-A355-9C328D2612C2}" type="pres">
      <dgm:prSet presAssocID="{3E807D3F-171C-43FF-BB5B-0786DA8360D5}" presName="ParentBackground" presStyleLbl="fgAcc1" presStyleIdx="0" presStyleCnt="5"/>
      <dgm:spPr/>
      <dgm:t>
        <a:bodyPr/>
        <a:lstStyle/>
        <a:p>
          <a:endParaRPr lang="en-US"/>
        </a:p>
      </dgm:t>
    </dgm:pt>
    <dgm:pt modelId="{596768B0-6B4A-4D6D-BBEB-A96B06D8383D}" type="pres">
      <dgm:prSet presAssocID="{3E807D3F-171C-43FF-BB5B-0786DA8360D5}" presName="Parent5" presStyleLbl="revTx" presStyleIdx="0" presStyleCnt="0">
        <dgm:presLayoutVars>
          <dgm:chMax val="1"/>
          <dgm:chPref val="1"/>
          <dgm:bulletEnabled val="1"/>
        </dgm:presLayoutVars>
      </dgm:prSet>
      <dgm:spPr/>
      <dgm:t>
        <a:bodyPr/>
        <a:lstStyle/>
        <a:p>
          <a:endParaRPr lang="en-US"/>
        </a:p>
      </dgm:t>
    </dgm:pt>
    <dgm:pt modelId="{5517B0F3-3A1E-4A85-B5BC-79FB3C17EC98}" type="pres">
      <dgm:prSet presAssocID="{94288DCD-370D-43EF-B8FA-1719F7905681}" presName="Accent4" presStyleCnt="0"/>
      <dgm:spPr/>
    </dgm:pt>
    <dgm:pt modelId="{C7E1C1E1-2AD0-4BE1-9B17-0318B2DBEB31}" type="pres">
      <dgm:prSet presAssocID="{94288DCD-370D-43EF-B8FA-1719F7905681}" presName="Accent" presStyleLbl="node1" presStyleIdx="1" presStyleCnt="5"/>
      <dgm:spPr/>
    </dgm:pt>
    <dgm:pt modelId="{36BBD4F8-47E7-44F0-B57C-240D0685BA17}" type="pres">
      <dgm:prSet presAssocID="{94288DCD-370D-43EF-B8FA-1719F7905681}" presName="ParentBackground4" presStyleCnt="0"/>
      <dgm:spPr/>
    </dgm:pt>
    <dgm:pt modelId="{0A3866DD-D1E2-46D5-ADA6-605EBB88434E}" type="pres">
      <dgm:prSet presAssocID="{94288DCD-370D-43EF-B8FA-1719F7905681}" presName="ParentBackground" presStyleLbl="fgAcc1" presStyleIdx="1" presStyleCnt="5"/>
      <dgm:spPr/>
      <dgm:t>
        <a:bodyPr/>
        <a:lstStyle/>
        <a:p>
          <a:endParaRPr lang="en-US"/>
        </a:p>
      </dgm:t>
    </dgm:pt>
    <dgm:pt modelId="{0001C374-0443-4F74-A38F-4CCF17C6AC83}" type="pres">
      <dgm:prSet presAssocID="{94288DCD-370D-43EF-B8FA-1719F7905681}" presName="Parent4" presStyleLbl="revTx" presStyleIdx="0" presStyleCnt="0">
        <dgm:presLayoutVars>
          <dgm:chMax val="1"/>
          <dgm:chPref val="1"/>
          <dgm:bulletEnabled val="1"/>
        </dgm:presLayoutVars>
      </dgm:prSet>
      <dgm:spPr/>
      <dgm:t>
        <a:bodyPr/>
        <a:lstStyle/>
        <a:p>
          <a:endParaRPr lang="en-US"/>
        </a:p>
      </dgm:t>
    </dgm:pt>
    <dgm:pt modelId="{BC03A725-6E35-4BA7-89AB-3D186D447DAD}" type="pres">
      <dgm:prSet presAssocID="{BFA557D9-627A-4DD3-B46F-F60329CDF327}" presName="Accent3" presStyleCnt="0"/>
      <dgm:spPr/>
    </dgm:pt>
    <dgm:pt modelId="{029CF966-9384-40A5-A11B-37C916547E82}" type="pres">
      <dgm:prSet presAssocID="{BFA557D9-627A-4DD3-B46F-F60329CDF327}" presName="Accent" presStyleLbl="node1" presStyleIdx="2" presStyleCnt="5"/>
      <dgm:spPr/>
    </dgm:pt>
    <dgm:pt modelId="{18FC59BA-7ED8-42F0-8CCB-451D9A9B39F3}" type="pres">
      <dgm:prSet presAssocID="{BFA557D9-627A-4DD3-B46F-F60329CDF327}" presName="ParentBackground3" presStyleCnt="0"/>
      <dgm:spPr/>
    </dgm:pt>
    <dgm:pt modelId="{D7D7882D-5A78-456F-8818-9CFC8C9DAEEC}" type="pres">
      <dgm:prSet presAssocID="{BFA557D9-627A-4DD3-B46F-F60329CDF327}" presName="ParentBackground" presStyleLbl="fgAcc1" presStyleIdx="2" presStyleCnt="5"/>
      <dgm:spPr/>
      <dgm:t>
        <a:bodyPr/>
        <a:lstStyle/>
        <a:p>
          <a:endParaRPr lang="en-US"/>
        </a:p>
      </dgm:t>
    </dgm:pt>
    <dgm:pt modelId="{A4B71B18-A9A2-4BF8-88ED-03E373ACE68F}" type="pres">
      <dgm:prSet presAssocID="{BFA557D9-627A-4DD3-B46F-F60329CDF327}" presName="Parent3" presStyleLbl="revTx" presStyleIdx="0" presStyleCnt="0">
        <dgm:presLayoutVars>
          <dgm:chMax val="1"/>
          <dgm:chPref val="1"/>
          <dgm:bulletEnabled val="1"/>
        </dgm:presLayoutVars>
      </dgm:prSet>
      <dgm:spPr/>
      <dgm:t>
        <a:bodyPr/>
        <a:lstStyle/>
        <a:p>
          <a:endParaRPr lang="en-US"/>
        </a:p>
      </dgm:t>
    </dgm:pt>
    <dgm:pt modelId="{D37F9357-E5F5-4480-B562-4DA33C0BDA87}" type="pres">
      <dgm:prSet presAssocID="{F043B8CD-02D4-4BB8-B436-F8EA536E22E4}" presName="Accent2" presStyleCnt="0"/>
      <dgm:spPr/>
    </dgm:pt>
    <dgm:pt modelId="{20AC187B-01D5-4DFD-B46F-8B3F78BAD95C}" type="pres">
      <dgm:prSet presAssocID="{F043B8CD-02D4-4BB8-B436-F8EA536E22E4}" presName="Accent" presStyleLbl="node1" presStyleIdx="3" presStyleCnt="5"/>
      <dgm:spPr/>
    </dgm:pt>
    <dgm:pt modelId="{D1BE5845-6992-4631-97D0-28D04B7678F5}" type="pres">
      <dgm:prSet presAssocID="{F043B8CD-02D4-4BB8-B436-F8EA536E22E4}" presName="ParentBackground2" presStyleCnt="0"/>
      <dgm:spPr/>
    </dgm:pt>
    <dgm:pt modelId="{2C38ECC1-2CF2-4B3F-8E4A-E2C3A133E174}" type="pres">
      <dgm:prSet presAssocID="{F043B8CD-02D4-4BB8-B436-F8EA536E22E4}" presName="ParentBackground" presStyleLbl="fgAcc1" presStyleIdx="3" presStyleCnt="5"/>
      <dgm:spPr/>
      <dgm:t>
        <a:bodyPr/>
        <a:lstStyle/>
        <a:p>
          <a:endParaRPr lang="en-US"/>
        </a:p>
      </dgm:t>
    </dgm:pt>
    <dgm:pt modelId="{0FCCED6E-32E9-430F-A06F-D374E20BB8D6}" type="pres">
      <dgm:prSet presAssocID="{F043B8CD-02D4-4BB8-B436-F8EA536E22E4}" presName="Parent2" presStyleLbl="revTx" presStyleIdx="0" presStyleCnt="0">
        <dgm:presLayoutVars>
          <dgm:chMax val="1"/>
          <dgm:chPref val="1"/>
          <dgm:bulletEnabled val="1"/>
        </dgm:presLayoutVars>
      </dgm:prSet>
      <dgm:spPr/>
      <dgm:t>
        <a:bodyPr/>
        <a:lstStyle/>
        <a:p>
          <a:endParaRPr lang="en-US"/>
        </a:p>
      </dgm:t>
    </dgm:pt>
    <dgm:pt modelId="{0B4FD13E-95F9-4E56-AD61-407D0D67054C}" type="pres">
      <dgm:prSet presAssocID="{AA1C14BF-F029-4F3E-BC73-2DF96A0F5AE1}" presName="Accent1" presStyleCnt="0"/>
      <dgm:spPr/>
    </dgm:pt>
    <dgm:pt modelId="{8938B675-BCC8-4DEF-9E0C-B79EFFAA5CBA}" type="pres">
      <dgm:prSet presAssocID="{AA1C14BF-F029-4F3E-BC73-2DF96A0F5AE1}" presName="Accent" presStyleLbl="node1" presStyleIdx="4" presStyleCnt="5"/>
      <dgm:spPr/>
    </dgm:pt>
    <dgm:pt modelId="{F7D47BC8-5173-4BF5-AE7B-981319B1D745}" type="pres">
      <dgm:prSet presAssocID="{AA1C14BF-F029-4F3E-BC73-2DF96A0F5AE1}" presName="ParentBackground1" presStyleCnt="0"/>
      <dgm:spPr/>
    </dgm:pt>
    <dgm:pt modelId="{3B2F5F5A-C297-49F5-94C7-7072D50C5602}" type="pres">
      <dgm:prSet presAssocID="{AA1C14BF-F029-4F3E-BC73-2DF96A0F5AE1}" presName="ParentBackground" presStyleLbl="fgAcc1" presStyleIdx="4" presStyleCnt="5"/>
      <dgm:spPr/>
      <dgm:t>
        <a:bodyPr/>
        <a:lstStyle/>
        <a:p>
          <a:endParaRPr lang="en-US"/>
        </a:p>
      </dgm:t>
    </dgm:pt>
    <dgm:pt modelId="{20170743-B85B-4914-A5C9-B3A6430D6AB0}" type="pres">
      <dgm:prSet presAssocID="{AA1C14BF-F029-4F3E-BC73-2DF96A0F5AE1}" presName="Parent1" presStyleLbl="revTx" presStyleIdx="0" presStyleCnt="0">
        <dgm:presLayoutVars>
          <dgm:chMax val="1"/>
          <dgm:chPref val="1"/>
          <dgm:bulletEnabled val="1"/>
        </dgm:presLayoutVars>
      </dgm:prSet>
      <dgm:spPr/>
      <dgm:t>
        <a:bodyPr/>
        <a:lstStyle/>
        <a:p>
          <a:endParaRPr lang="en-US"/>
        </a:p>
      </dgm:t>
    </dgm:pt>
  </dgm:ptLst>
  <dgm:cxnLst>
    <dgm:cxn modelId="{5228CF77-6640-4A4A-A500-9DF92540AC7C}" type="presOf" srcId="{3E807D3F-171C-43FF-BB5B-0786DA8360D5}" destId="{596768B0-6B4A-4D6D-BBEB-A96B06D8383D}" srcOrd="1" destOrd="0" presId="urn:microsoft.com/office/officeart/2011/layout/CircleProcess"/>
    <dgm:cxn modelId="{5AE39EBC-831B-42B5-8237-6D51DF06B108}" srcId="{6328BC1A-B9F0-47AB-9FD1-0B66549244BA}" destId="{F043B8CD-02D4-4BB8-B436-F8EA536E22E4}" srcOrd="1" destOrd="0" parTransId="{E252CC42-AB0B-4D2B-BF35-C1DECAE70C43}" sibTransId="{1048FDF3-D09F-4393-B6DB-965FB9282D48}"/>
    <dgm:cxn modelId="{661FF979-2AE7-4666-AB79-CC22043E644C}" type="presOf" srcId="{BFA557D9-627A-4DD3-B46F-F60329CDF327}" destId="{D7D7882D-5A78-456F-8818-9CFC8C9DAEEC}" srcOrd="0" destOrd="0" presId="urn:microsoft.com/office/officeart/2011/layout/CircleProcess"/>
    <dgm:cxn modelId="{B3780F8A-5328-45EB-AC98-D40CDC1F0CC2}" type="presOf" srcId="{94288DCD-370D-43EF-B8FA-1719F7905681}" destId="{0A3866DD-D1E2-46D5-ADA6-605EBB88434E}" srcOrd="0" destOrd="0" presId="urn:microsoft.com/office/officeart/2011/layout/CircleProcess"/>
    <dgm:cxn modelId="{BF4150F7-AB26-4CBA-B1D2-74F70E98F9E2}" type="presOf" srcId="{BFA557D9-627A-4DD3-B46F-F60329CDF327}" destId="{A4B71B18-A9A2-4BF8-88ED-03E373ACE68F}" srcOrd="1" destOrd="0" presId="urn:microsoft.com/office/officeart/2011/layout/CircleProcess"/>
    <dgm:cxn modelId="{4CD8831A-3421-443C-87EA-6F3171909E09}" type="presOf" srcId="{AA1C14BF-F029-4F3E-BC73-2DF96A0F5AE1}" destId="{20170743-B85B-4914-A5C9-B3A6430D6AB0}" srcOrd="1" destOrd="0" presId="urn:microsoft.com/office/officeart/2011/layout/CircleProcess"/>
    <dgm:cxn modelId="{F19AE350-6A54-4919-84CC-E38756E1D7B0}" type="presOf" srcId="{F043B8CD-02D4-4BB8-B436-F8EA536E22E4}" destId="{2C38ECC1-2CF2-4B3F-8E4A-E2C3A133E174}" srcOrd="0" destOrd="0" presId="urn:microsoft.com/office/officeart/2011/layout/CircleProcess"/>
    <dgm:cxn modelId="{2F6AFF18-AF99-4D15-A1B2-D9D3D55FA93B}" type="presOf" srcId="{6328BC1A-B9F0-47AB-9FD1-0B66549244BA}" destId="{903D0508-E9AB-4A96-9397-20CA9A28DD83}" srcOrd="0" destOrd="0" presId="urn:microsoft.com/office/officeart/2011/layout/CircleProcess"/>
    <dgm:cxn modelId="{973E67D4-75A9-4E4F-8746-C4B5DE47C2C1}" srcId="{6328BC1A-B9F0-47AB-9FD1-0B66549244BA}" destId="{BFA557D9-627A-4DD3-B46F-F60329CDF327}" srcOrd="2" destOrd="0" parTransId="{E99A1FE7-3BF2-4A69-8E99-82F994BB159D}" sibTransId="{B8C2A34B-5D88-42E1-B599-113700B18A1D}"/>
    <dgm:cxn modelId="{8585DD3B-5487-4A39-9085-B16184E5F883}" srcId="{6328BC1A-B9F0-47AB-9FD1-0B66549244BA}" destId="{94288DCD-370D-43EF-B8FA-1719F7905681}" srcOrd="3" destOrd="0" parTransId="{74880805-26DD-4933-8F4D-E9577D7B5F54}" sibTransId="{92F16115-B00D-444D-975F-BA936E3BBD94}"/>
    <dgm:cxn modelId="{7FB71556-A8A6-4B44-AA65-C82F924424BA}" type="presOf" srcId="{94288DCD-370D-43EF-B8FA-1719F7905681}" destId="{0001C374-0443-4F74-A38F-4CCF17C6AC83}" srcOrd="1" destOrd="0" presId="urn:microsoft.com/office/officeart/2011/layout/CircleProcess"/>
    <dgm:cxn modelId="{90C71C98-9EE5-4CCA-BDD2-5C019AADD4D6}" srcId="{6328BC1A-B9F0-47AB-9FD1-0B66549244BA}" destId="{AA1C14BF-F029-4F3E-BC73-2DF96A0F5AE1}" srcOrd="0" destOrd="0" parTransId="{364081A5-118C-4C78-8B23-FDB4BAA9F33F}" sibTransId="{FBD09038-E46A-4126-A968-8EA160D34B68}"/>
    <dgm:cxn modelId="{570E0344-ACAA-47FA-913E-861AA362C141}" type="presOf" srcId="{F043B8CD-02D4-4BB8-B436-F8EA536E22E4}" destId="{0FCCED6E-32E9-430F-A06F-D374E20BB8D6}" srcOrd="1" destOrd="0" presId="urn:microsoft.com/office/officeart/2011/layout/CircleProcess"/>
    <dgm:cxn modelId="{83174D00-C4AA-4779-8C91-3BC80FB5FC47}" srcId="{6328BC1A-B9F0-47AB-9FD1-0B66549244BA}" destId="{3E807D3F-171C-43FF-BB5B-0786DA8360D5}" srcOrd="4" destOrd="0" parTransId="{5514E76F-D540-47C2-8CBF-120889BB433F}" sibTransId="{3703F7DF-3E2D-4B5F-A807-814780F19834}"/>
    <dgm:cxn modelId="{C3E8106E-1634-4AB3-8B15-3D6A0FA17600}" type="presOf" srcId="{3E807D3F-171C-43FF-BB5B-0786DA8360D5}" destId="{7093325E-F3B5-42A2-A355-9C328D2612C2}" srcOrd="0" destOrd="0" presId="urn:microsoft.com/office/officeart/2011/layout/CircleProcess"/>
    <dgm:cxn modelId="{1163ADEE-E47D-46C5-BC3C-F6514951EF2D}" type="presOf" srcId="{AA1C14BF-F029-4F3E-BC73-2DF96A0F5AE1}" destId="{3B2F5F5A-C297-49F5-94C7-7072D50C5602}" srcOrd="0" destOrd="0" presId="urn:microsoft.com/office/officeart/2011/layout/CircleProcess"/>
    <dgm:cxn modelId="{A2E544F2-0BBA-47BB-92CF-5CFC58184015}" type="presParOf" srcId="{903D0508-E9AB-4A96-9397-20CA9A28DD83}" destId="{98CBD6A7-A63B-4B36-A6C7-9F59A384C213}" srcOrd="0" destOrd="0" presId="urn:microsoft.com/office/officeart/2011/layout/CircleProcess"/>
    <dgm:cxn modelId="{D3000D54-1E00-46B2-9324-B79E9C27D987}" type="presParOf" srcId="{98CBD6A7-A63B-4B36-A6C7-9F59A384C213}" destId="{083784B2-C069-4C16-8D38-F64A0F9D2518}" srcOrd="0" destOrd="0" presId="urn:microsoft.com/office/officeart/2011/layout/CircleProcess"/>
    <dgm:cxn modelId="{619E463F-EBF5-4589-8131-977D6EE4909E}" type="presParOf" srcId="{903D0508-E9AB-4A96-9397-20CA9A28DD83}" destId="{E617951B-6813-4911-832C-90BAA87AB4D5}" srcOrd="1" destOrd="0" presId="urn:microsoft.com/office/officeart/2011/layout/CircleProcess"/>
    <dgm:cxn modelId="{86C05A72-49DB-4244-A77C-A18573126B26}" type="presParOf" srcId="{E617951B-6813-4911-832C-90BAA87AB4D5}" destId="{7093325E-F3B5-42A2-A355-9C328D2612C2}" srcOrd="0" destOrd="0" presId="urn:microsoft.com/office/officeart/2011/layout/CircleProcess"/>
    <dgm:cxn modelId="{AF5074BC-1199-4775-9975-BE790AAD56AF}" type="presParOf" srcId="{903D0508-E9AB-4A96-9397-20CA9A28DD83}" destId="{596768B0-6B4A-4D6D-BBEB-A96B06D8383D}" srcOrd="2" destOrd="0" presId="urn:microsoft.com/office/officeart/2011/layout/CircleProcess"/>
    <dgm:cxn modelId="{0CC735DA-DD1F-4B33-8EE6-EF23F7EF0591}" type="presParOf" srcId="{903D0508-E9AB-4A96-9397-20CA9A28DD83}" destId="{5517B0F3-3A1E-4A85-B5BC-79FB3C17EC98}" srcOrd="3" destOrd="0" presId="urn:microsoft.com/office/officeart/2011/layout/CircleProcess"/>
    <dgm:cxn modelId="{A6B60A9B-2203-4DFA-9F9A-BF2E2C4B956F}" type="presParOf" srcId="{5517B0F3-3A1E-4A85-B5BC-79FB3C17EC98}" destId="{C7E1C1E1-2AD0-4BE1-9B17-0318B2DBEB31}" srcOrd="0" destOrd="0" presId="urn:microsoft.com/office/officeart/2011/layout/CircleProcess"/>
    <dgm:cxn modelId="{B5AB9C67-4A7D-44C6-BE1F-420FAEB46673}" type="presParOf" srcId="{903D0508-E9AB-4A96-9397-20CA9A28DD83}" destId="{36BBD4F8-47E7-44F0-B57C-240D0685BA17}" srcOrd="4" destOrd="0" presId="urn:microsoft.com/office/officeart/2011/layout/CircleProcess"/>
    <dgm:cxn modelId="{2584F21C-56CA-4F7D-BAD0-D43597978B22}" type="presParOf" srcId="{36BBD4F8-47E7-44F0-B57C-240D0685BA17}" destId="{0A3866DD-D1E2-46D5-ADA6-605EBB88434E}" srcOrd="0" destOrd="0" presId="urn:microsoft.com/office/officeart/2011/layout/CircleProcess"/>
    <dgm:cxn modelId="{B326AEBB-340A-4AC0-A0FC-F414A836ABF1}" type="presParOf" srcId="{903D0508-E9AB-4A96-9397-20CA9A28DD83}" destId="{0001C374-0443-4F74-A38F-4CCF17C6AC83}" srcOrd="5" destOrd="0" presId="urn:microsoft.com/office/officeart/2011/layout/CircleProcess"/>
    <dgm:cxn modelId="{48AFD3B7-61CE-4CF7-A25A-A078FC082219}" type="presParOf" srcId="{903D0508-E9AB-4A96-9397-20CA9A28DD83}" destId="{BC03A725-6E35-4BA7-89AB-3D186D447DAD}" srcOrd="6" destOrd="0" presId="urn:microsoft.com/office/officeart/2011/layout/CircleProcess"/>
    <dgm:cxn modelId="{95018E1A-B9D0-4462-9918-38AE55A2D39D}" type="presParOf" srcId="{BC03A725-6E35-4BA7-89AB-3D186D447DAD}" destId="{029CF966-9384-40A5-A11B-37C916547E82}" srcOrd="0" destOrd="0" presId="urn:microsoft.com/office/officeart/2011/layout/CircleProcess"/>
    <dgm:cxn modelId="{2263412A-37E4-4AF4-A47F-FB55F8117394}" type="presParOf" srcId="{903D0508-E9AB-4A96-9397-20CA9A28DD83}" destId="{18FC59BA-7ED8-42F0-8CCB-451D9A9B39F3}" srcOrd="7" destOrd="0" presId="urn:microsoft.com/office/officeart/2011/layout/CircleProcess"/>
    <dgm:cxn modelId="{FCC8C603-F9A6-43E3-8D11-955B8F219075}" type="presParOf" srcId="{18FC59BA-7ED8-42F0-8CCB-451D9A9B39F3}" destId="{D7D7882D-5A78-456F-8818-9CFC8C9DAEEC}" srcOrd="0" destOrd="0" presId="urn:microsoft.com/office/officeart/2011/layout/CircleProcess"/>
    <dgm:cxn modelId="{4DC38917-2462-4033-BEAE-4D3C92C795C2}" type="presParOf" srcId="{903D0508-E9AB-4A96-9397-20CA9A28DD83}" destId="{A4B71B18-A9A2-4BF8-88ED-03E373ACE68F}" srcOrd="8" destOrd="0" presId="urn:microsoft.com/office/officeart/2011/layout/CircleProcess"/>
    <dgm:cxn modelId="{EC0E6178-5207-42C3-A1F2-BB1EE12BFB8D}" type="presParOf" srcId="{903D0508-E9AB-4A96-9397-20CA9A28DD83}" destId="{D37F9357-E5F5-4480-B562-4DA33C0BDA87}" srcOrd="9" destOrd="0" presId="urn:microsoft.com/office/officeart/2011/layout/CircleProcess"/>
    <dgm:cxn modelId="{AD1E1BA6-0772-41F0-8F32-845764F0D857}" type="presParOf" srcId="{D37F9357-E5F5-4480-B562-4DA33C0BDA87}" destId="{20AC187B-01D5-4DFD-B46F-8B3F78BAD95C}" srcOrd="0" destOrd="0" presId="urn:microsoft.com/office/officeart/2011/layout/CircleProcess"/>
    <dgm:cxn modelId="{F689BFF3-7D95-4505-8266-F1C1A28E380B}" type="presParOf" srcId="{903D0508-E9AB-4A96-9397-20CA9A28DD83}" destId="{D1BE5845-6992-4631-97D0-28D04B7678F5}" srcOrd="10" destOrd="0" presId="urn:microsoft.com/office/officeart/2011/layout/CircleProcess"/>
    <dgm:cxn modelId="{B638C329-A418-4705-B13C-3929F6556095}" type="presParOf" srcId="{D1BE5845-6992-4631-97D0-28D04B7678F5}" destId="{2C38ECC1-2CF2-4B3F-8E4A-E2C3A133E174}" srcOrd="0" destOrd="0" presId="urn:microsoft.com/office/officeart/2011/layout/CircleProcess"/>
    <dgm:cxn modelId="{47D2A1A0-2590-4934-9589-FD35E0C07198}" type="presParOf" srcId="{903D0508-E9AB-4A96-9397-20CA9A28DD83}" destId="{0FCCED6E-32E9-430F-A06F-D374E20BB8D6}" srcOrd="11" destOrd="0" presId="urn:microsoft.com/office/officeart/2011/layout/CircleProcess"/>
    <dgm:cxn modelId="{5655A101-265D-4CD2-A313-1E49350BDCB6}" type="presParOf" srcId="{903D0508-E9AB-4A96-9397-20CA9A28DD83}" destId="{0B4FD13E-95F9-4E56-AD61-407D0D67054C}" srcOrd="12" destOrd="0" presId="urn:microsoft.com/office/officeart/2011/layout/CircleProcess"/>
    <dgm:cxn modelId="{39EDFB04-944E-47BF-83B6-7C75F5DE295C}" type="presParOf" srcId="{0B4FD13E-95F9-4E56-AD61-407D0D67054C}" destId="{8938B675-BCC8-4DEF-9E0C-B79EFFAA5CBA}" srcOrd="0" destOrd="0" presId="urn:microsoft.com/office/officeart/2011/layout/CircleProcess"/>
    <dgm:cxn modelId="{624A544C-5735-4E63-9F96-61AB7EEC22BF}" type="presParOf" srcId="{903D0508-E9AB-4A96-9397-20CA9A28DD83}" destId="{F7D47BC8-5173-4BF5-AE7B-981319B1D745}" srcOrd="13" destOrd="0" presId="urn:microsoft.com/office/officeart/2011/layout/CircleProcess"/>
    <dgm:cxn modelId="{78458E16-F2A8-42E8-850B-288C70B60DC0}" type="presParOf" srcId="{F7D47BC8-5173-4BF5-AE7B-981319B1D745}" destId="{3B2F5F5A-C297-49F5-94C7-7072D50C5602}" srcOrd="0" destOrd="0" presId="urn:microsoft.com/office/officeart/2011/layout/CircleProcess"/>
    <dgm:cxn modelId="{33FB7456-6B32-463E-A146-CD82E204FFAF}" type="presParOf" srcId="{903D0508-E9AB-4A96-9397-20CA9A28DD83}" destId="{20170743-B85B-4914-A5C9-B3A6430D6AB0}" srcOrd="14" destOrd="0" presId="urn:microsoft.com/office/officeart/2011/layout/CircleProcess"/>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6"/>
          <p:cNvSpPr>
            <a:spLocks/>
          </p:cNvSpPr>
          <p:nvPr/>
        </p:nvSpPr>
        <p:spPr bwMode="auto">
          <a:xfrm>
            <a:off x="0" y="4324350"/>
            <a:ext cx="1744663" cy="777875"/>
          </a:xfrm>
          <a:custGeom>
            <a:avLst/>
            <a:gdLst>
              <a:gd name="T0" fmla="*/ 0 w 372"/>
              <a:gd name="T1" fmla="*/ 0 h 166"/>
              <a:gd name="T2" fmla="*/ 372 w 372"/>
              <a:gd name="T3" fmla="*/ 166 h 166"/>
            </a:gdLst>
            <a:ahLst/>
            <a:cxnLst>
              <a:cxn ang="0">
                <a:pos x="287" y="166"/>
              </a:cxn>
              <a:cxn ang="0">
                <a:pos x="293" y="164"/>
              </a:cxn>
              <a:cxn ang="0">
                <a:pos x="294" y="163"/>
              </a:cxn>
              <a:cxn ang="0">
                <a:pos x="370" y="87"/>
              </a:cxn>
              <a:cxn ang="0">
                <a:pos x="370" y="78"/>
              </a:cxn>
              <a:cxn ang="0">
                <a:pos x="294" y="3"/>
              </a:cxn>
              <a:cxn ang="0">
                <a:pos x="293" y="2"/>
              </a:cxn>
              <a:cxn ang="0">
                <a:pos x="287" y="0"/>
              </a:cxn>
              <a:cxn ang="0">
                <a:pos x="0" y="0"/>
              </a:cxn>
              <a:cxn ang="0">
                <a:pos x="0" y="166"/>
              </a:cxn>
              <a:cxn ang="0">
                <a:pos x="287" y="166"/>
              </a:cxn>
            </a:cxnLst>
            <a:rect l="T0" t="T1" r="T2" b="T3"/>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w="9525">
            <a:noFill/>
            <a:round/>
            <a:headEnd/>
            <a:tailEnd/>
          </a:ln>
        </p:spPr>
        <p:txBody>
          <a:bodyPr/>
          <a:lstStyle/>
          <a:p>
            <a:endParaRPr lang="en-US"/>
          </a:p>
        </p:txBody>
      </p:sp>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660C2D36-439B-4628-8898-C84B9B9B5986}" type="datetimeFigureOut">
              <a:rPr lang="en-US"/>
              <a:pPr>
                <a:defRPr/>
              </a:pPr>
              <a:t>11/11/2014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531813" y="4529138"/>
            <a:ext cx="779462" cy="365125"/>
          </a:xfrm>
        </p:spPr>
        <p:txBody>
          <a:bodyPr/>
          <a:lstStyle>
            <a:lvl1pPr>
              <a:defRPr/>
            </a:lvl1pPr>
          </a:lstStyle>
          <a:p>
            <a:pPr>
              <a:defRPr/>
            </a:pPr>
            <a:fld id="{ED5D2760-E0DE-424C-8D37-380235E6EF9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4" name="Freeform 11"/>
          <p:cNvSpPr>
            <a:spLocks/>
          </p:cNvSpPr>
          <p:nvPr/>
        </p:nvSpPr>
        <p:spPr bwMode="auto">
          <a:xfrm flipV="1">
            <a:off x="-4763" y="31781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endParaRPr lang="en-US"/>
          </a:p>
        </p:txBody>
      </p:sp>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02EC693-4015-4385-90D4-7B84D67301DC}" type="datetimeFigureOut">
              <a:rPr lang="en-US"/>
              <a:pPr>
                <a:defRPr/>
              </a:pPr>
              <a:t>11/11/2014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531813" y="3244850"/>
            <a:ext cx="779462" cy="365125"/>
          </a:xfrm>
        </p:spPr>
        <p:txBody>
          <a:bodyPr/>
          <a:lstStyle>
            <a:lvl1pPr>
              <a:defRPr/>
            </a:lvl1pPr>
          </a:lstStyle>
          <a:p>
            <a:pPr>
              <a:defRPr/>
            </a:pPr>
            <a:fld id="{C68D7A2B-5622-4E5E-AC60-136A6AE704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Freeform 11"/>
          <p:cNvSpPr>
            <a:spLocks/>
          </p:cNvSpPr>
          <p:nvPr/>
        </p:nvSpPr>
        <p:spPr bwMode="auto">
          <a:xfrm flipV="1">
            <a:off x="-4763" y="31781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endParaRPr lang="en-US"/>
          </a:p>
        </p:txBody>
      </p:sp>
      <p:sp>
        <p:nvSpPr>
          <p:cNvPr id="6" name="TextBox 13"/>
          <p:cNvSpPr txBox="1"/>
          <p:nvPr/>
        </p:nvSpPr>
        <p:spPr>
          <a:xfrm>
            <a:off x="2466975" y="647700"/>
            <a:ext cx="609600" cy="585788"/>
          </a:xfrm>
          <a:prstGeom prst="rect">
            <a:avLst/>
          </a:prstGeom>
        </p:spPr>
        <p:txBody>
          <a:bodyPr anchor="ctr"/>
          <a:lstStyle/>
          <a:p>
            <a:pPr fontAlgn="auto">
              <a:spcBef>
                <a:spcPts val="0"/>
              </a:spcBef>
              <a:spcAft>
                <a:spcPts val="0"/>
              </a:spcAft>
              <a:defRPr/>
            </a:pPr>
            <a:r>
              <a:rPr lang="en-US" sz="8000" dirty="0">
                <a:ln w="3175" cmpd="sng">
                  <a:noFill/>
                </a:ln>
                <a:solidFill>
                  <a:schemeClr val="accent1"/>
                </a:solidFill>
                <a:latin typeface="Arial"/>
                <a:cs typeface="+mn-cs"/>
              </a:rPr>
              <a:t>“</a:t>
            </a:r>
          </a:p>
        </p:txBody>
      </p:sp>
      <p:sp>
        <p:nvSpPr>
          <p:cNvPr id="7" name="TextBox 14"/>
          <p:cNvSpPr txBox="1"/>
          <p:nvPr/>
        </p:nvSpPr>
        <p:spPr>
          <a:xfrm>
            <a:off x="11114088" y="2905125"/>
            <a:ext cx="609600" cy="584200"/>
          </a:xfrm>
          <a:prstGeom prst="rect">
            <a:avLst/>
          </a:prstGeom>
        </p:spPr>
        <p:txBody>
          <a:bodyPr anchor="ctr"/>
          <a:lstStyle/>
          <a:p>
            <a:pPr fontAlgn="auto">
              <a:spcBef>
                <a:spcPts val="0"/>
              </a:spcBef>
              <a:spcAft>
                <a:spcPts val="0"/>
              </a:spcAft>
              <a:defRPr/>
            </a:pPr>
            <a:r>
              <a:rPr lang="en-US" sz="8000" dirty="0">
                <a:ln w="3175" cmpd="sng">
                  <a:noFill/>
                </a:ln>
                <a:solidFill>
                  <a:schemeClr val="accent1"/>
                </a:solidFill>
                <a:latin typeface="Arial"/>
                <a:cs typeface="+mn-cs"/>
              </a:rPr>
              <a:t>”</a:t>
            </a:r>
          </a:p>
        </p:txBody>
      </p:sp>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Date Placeholder 3"/>
          <p:cNvSpPr>
            <a:spLocks noGrp="1"/>
          </p:cNvSpPr>
          <p:nvPr>
            <p:ph type="dt" sz="half" idx="14"/>
          </p:nvPr>
        </p:nvSpPr>
        <p:spPr/>
        <p:txBody>
          <a:bodyPr/>
          <a:lstStyle>
            <a:lvl1pPr>
              <a:defRPr/>
            </a:lvl1pPr>
          </a:lstStyle>
          <a:p>
            <a:pPr>
              <a:defRPr/>
            </a:pPr>
            <a:fld id="{A586A719-CA1F-4716-9806-28D941DDD8EE}" type="datetimeFigureOut">
              <a:rPr lang="en-US"/>
              <a:pPr>
                <a:defRPr/>
              </a:pPr>
              <a:t>11/11/2014</a:t>
            </a:fld>
            <a:endParaRPr lang="en-US"/>
          </a:p>
        </p:txBody>
      </p:sp>
      <p:sp>
        <p:nvSpPr>
          <p:cNvPr id="9" name="Footer Placeholder 4"/>
          <p:cNvSpPr>
            <a:spLocks noGrp="1"/>
          </p:cNvSpPr>
          <p:nvPr>
            <p:ph type="ftr" sz="quarter" idx="15"/>
          </p:nvPr>
        </p:nvSpPr>
        <p:spPr/>
        <p:txBody>
          <a:bodyPr/>
          <a:lstStyle>
            <a:lvl1pPr>
              <a:defRPr/>
            </a:lvl1pPr>
          </a:lstStyle>
          <a:p>
            <a:pPr>
              <a:defRPr/>
            </a:pPr>
            <a:endParaRPr lang="en-US"/>
          </a:p>
        </p:txBody>
      </p:sp>
      <p:sp>
        <p:nvSpPr>
          <p:cNvPr id="10" name="Slide Number Placeholder 5"/>
          <p:cNvSpPr>
            <a:spLocks noGrp="1"/>
          </p:cNvSpPr>
          <p:nvPr>
            <p:ph type="sldNum" sz="quarter" idx="16"/>
          </p:nvPr>
        </p:nvSpPr>
        <p:spPr>
          <a:xfrm>
            <a:off x="531813" y="3244850"/>
            <a:ext cx="779462" cy="365125"/>
          </a:xfrm>
        </p:spPr>
        <p:txBody>
          <a:bodyPr/>
          <a:lstStyle>
            <a:lvl1pPr>
              <a:defRPr/>
            </a:lvl1pPr>
          </a:lstStyle>
          <a:p>
            <a:pPr>
              <a:defRPr/>
            </a:pPr>
            <a:fld id="{9753F59D-0E37-4EFD-BAD5-BD8E3191C13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5" name="Freeform 11"/>
          <p:cNvSpPr>
            <a:spLocks/>
          </p:cNvSpPr>
          <p:nvPr/>
        </p:nvSpPr>
        <p:spPr bwMode="auto">
          <a:xfrm flipV="1">
            <a:off x="-4763" y="491172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endParaRPr lang="en-US"/>
          </a:p>
        </p:txBody>
      </p:sp>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250F7F8D-CA94-4236-9F5D-D5AB6C878EBC}" type="datetimeFigureOut">
              <a:rPr lang="en-US"/>
              <a:pPr>
                <a:defRPr/>
              </a:pPr>
              <a:t>11/11/2014</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a:xfrm>
            <a:off x="531813" y="4983163"/>
            <a:ext cx="779462" cy="365125"/>
          </a:xfrm>
        </p:spPr>
        <p:txBody>
          <a:bodyPr/>
          <a:lstStyle>
            <a:lvl1pPr>
              <a:defRPr/>
            </a:lvl1pPr>
          </a:lstStyle>
          <a:p>
            <a:pPr>
              <a:defRPr/>
            </a:pPr>
            <a:fld id="{49AD31AC-B382-44FE-81DD-4F4B018C5429}"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Freeform 11"/>
          <p:cNvSpPr>
            <a:spLocks/>
          </p:cNvSpPr>
          <p:nvPr/>
        </p:nvSpPr>
        <p:spPr bwMode="auto">
          <a:xfrm flipV="1">
            <a:off x="-4763" y="491172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endParaRPr lang="en-US"/>
          </a:p>
        </p:txBody>
      </p:sp>
      <p:sp>
        <p:nvSpPr>
          <p:cNvPr id="6" name="TextBox 16"/>
          <p:cNvSpPr txBox="1"/>
          <p:nvPr/>
        </p:nvSpPr>
        <p:spPr>
          <a:xfrm>
            <a:off x="2466975" y="647700"/>
            <a:ext cx="609600" cy="585788"/>
          </a:xfrm>
          <a:prstGeom prst="rect">
            <a:avLst/>
          </a:prstGeom>
        </p:spPr>
        <p:txBody>
          <a:bodyPr anchor="ctr"/>
          <a:lstStyle/>
          <a:p>
            <a:pPr fontAlgn="auto">
              <a:spcBef>
                <a:spcPts val="0"/>
              </a:spcBef>
              <a:spcAft>
                <a:spcPts val="0"/>
              </a:spcAft>
              <a:defRPr/>
            </a:pPr>
            <a:r>
              <a:rPr lang="en-US" sz="8000" dirty="0">
                <a:ln w="3175" cmpd="sng">
                  <a:noFill/>
                </a:ln>
                <a:solidFill>
                  <a:schemeClr val="accent1"/>
                </a:solidFill>
                <a:latin typeface="Arial"/>
                <a:cs typeface="+mn-cs"/>
              </a:rPr>
              <a:t>“</a:t>
            </a:r>
          </a:p>
        </p:txBody>
      </p:sp>
      <p:sp>
        <p:nvSpPr>
          <p:cNvPr id="7" name="TextBox 17"/>
          <p:cNvSpPr txBox="1"/>
          <p:nvPr/>
        </p:nvSpPr>
        <p:spPr>
          <a:xfrm>
            <a:off x="11114088" y="2905125"/>
            <a:ext cx="609600" cy="584200"/>
          </a:xfrm>
          <a:prstGeom prst="rect">
            <a:avLst/>
          </a:prstGeom>
        </p:spPr>
        <p:txBody>
          <a:bodyPr anchor="ctr"/>
          <a:lstStyle/>
          <a:p>
            <a:pPr fontAlgn="auto">
              <a:spcBef>
                <a:spcPts val="0"/>
              </a:spcBef>
              <a:spcAft>
                <a:spcPts val="0"/>
              </a:spcAft>
              <a:defRPr/>
            </a:pPr>
            <a:r>
              <a:rPr lang="en-US" sz="8000" dirty="0">
                <a:ln w="3175" cmpd="sng">
                  <a:noFill/>
                </a:ln>
                <a:solidFill>
                  <a:schemeClr val="accent1"/>
                </a:solidFill>
                <a:latin typeface="Arial"/>
                <a:cs typeface="+mn-cs"/>
              </a:rPr>
              <a:t>”</a:t>
            </a:r>
          </a:p>
        </p:txBody>
      </p:sp>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smtClean="0"/>
              <a:t>Click to edit Master text styles</a:t>
            </a:r>
          </a:p>
        </p:txBody>
      </p:sp>
      <p:sp>
        <p:nvSpPr>
          <p:cNvPr id="8" name="Date Placeholder 4"/>
          <p:cNvSpPr>
            <a:spLocks noGrp="1"/>
          </p:cNvSpPr>
          <p:nvPr>
            <p:ph type="dt" sz="half" idx="14"/>
          </p:nvPr>
        </p:nvSpPr>
        <p:spPr/>
        <p:txBody>
          <a:bodyPr/>
          <a:lstStyle>
            <a:lvl1pPr>
              <a:defRPr/>
            </a:lvl1pPr>
          </a:lstStyle>
          <a:p>
            <a:pPr>
              <a:defRPr/>
            </a:pPr>
            <a:fld id="{7B492A1D-3816-47F1-A110-C1EA93D1E7B3}" type="datetimeFigureOut">
              <a:rPr lang="en-US"/>
              <a:pPr>
                <a:defRPr/>
              </a:pPr>
              <a:t>11/11/2014</a:t>
            </a:fld>
            <a:endParaRPr lang="en-US"/>
          </a:p>
        </p:txBody>
      </p:sp>
      <p:sp>
        <p:nvSpPr>
          <p:cNvPr id="9" name="Footer Placeholder 5"/>
          <p:cNvSpPr>
            <a:spLocks noGrp="1"/>
          </p:cNvSpPr>
          <p:nvPr>
            <p:ph type="ftr" sz="quarter" idx="15"/>
          </p:nvPr>
        </p:nvSpPr>
        <p:spPr/>
        <p:txBody>
          <a:bodyPr/>
          <a:lstStyle>
            <a:lvl1pPr>
              <a:defRPr/>
            </a:lvl1pPr>
          </a:lstStyle>
          <a:p>
            <a:pPr>
              <a:defRPr/>
            </a:pPr>
            <a:endParaRPr lang="en-US"/>
          </a:p>
        </p:txBody>
      </p:sp>
      <p:sp>
        <p:nvSpPr>
          <p:cNvPr id="10" name="Slide Number Placeholder 6"/>
          <p:cNvSpPr>
            <a:spLocks noGrp="1"/>
          </p:cNvSpPr>
          <p:nvPr>
            <p:ph type="sldNum" sz="quarter" idx="16"/>
          </p:nvPr>
        </p:nvSpPr>
        <p:spPr>
          <a:xfrm>
            <a:off x="531813" y="4983163"/>
            <a:ext cx="779462" cy="365125"/>
          </a:xfrm>
        </p:spPr>
        <p:txBody>
          <a:bodyPr/>
          <a:lstStyle>
            <a:lvl1pPr>
              <a:defRPr/>
            </a:lvl1pPr>
          </a:lstStyle>
          <a:p>
            <a:pPr>
              <a:defRPr/>
            </a:pPr>
            <a:fld id="{3402933E-9210-4B3C-937D-8E9E4AFF520A}"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5" name="Freeform 11"/>
          <p:cNvSpPr>
            <a:spLocks/>
          </p:cNvSpPr>
          <p:nvPr/>
        </p:nvSpPr>
        <p:spPr bwMode="auto">
          <a:xfrm flipV="1">
            <a:off x="-4763" y="491172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endParaRPr lang="en-US"/>
          </a:p>
        </p:txBody>
      </p:sp>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smtClean="0"/>
              <a:t>Click to edit Master text styles</a:t>
            </a:r>
          </a:p>
        </p:txBody>
      </p:sp>
      <p:sp>
        <p:nvSpPr>
          <p:cNvPr id="6" name="Date Placeholder 4"/>
          <p:cNvSpPr>
            <a:spLocks noGrp="1"/>
          </p:cNvSpPr>
          <p:nvPr>
            <p:ph type="dt" sz="half" idx="14"/>
          </p:nvPr>
        </p:nvSpPr>
        <p:spPr/>
        <p:txBody>
          <a:bodyPr/>
          <a:lstStyle>
            <a:lvl1pPr>
              <a:defRPr/>
            </a:lvl1pPr>
          </a:lstStyle>
          <a:p>
            <a:pPr>
              <a:defRPr/>
            </a:pPr>
            <a:fld id="{B8D98B32-C777-457A-A132-3E537BDCE55B}" type="datetimeFigureOut">
              <a:rPr lang="en-US"/>
              <a:pPr>
                <a:defRPr/>
              </a:pPr>
              <a:t>11/11/2014</a:t>
            </a:fld>
            <a:endParaRPr lang="en-US"/>
          </a:p>
        </p:txBody>
      </p:sp>
      <p:sp>
        <p:nvSpPr>
          <p:cNvPr id="7" name="Footer Placeholder 5"/>
          <p:cNvSpPr>
            <a:spLocks noGrp="1"/>
          </p:cNvSpPr>
          <p:nvPr>
            <p:ph type="ftr" sz="quarter" idx="15"/>
          </p:nvPr>
        </p:nvSpPr>
        <p:spPr/>
        <p:txBody>
          <a:bodyPr/>
          <a:lstStyle>
            <a:lvl1pPr>
              <a:defRPr/>
            </a:lvl1pPr>
          </a:lstStyle>
          <a:p>
            <a:pPr>
              <a:defRPr/>
            </a:pPr>
            <a:endParaRPr lang="en-US"/>
          </a:p>
        </p:txBody>
      </p:sp>
      <p:sp>
        <p:nvSpPr>
          <p:cNvPr id="8" name="Slide Number Placeholder 6"/>
          <p:cNvSpPr>
            <a:spLocks noGrp="1"/>
          </p:cNvSpPr>
          <p:nvPr>
            <p:ph type="sldNum" sz="quarter" idx="16"/>
          </p:nvPr>
        </p:nvSpPr>
        <p:spPr>
          <a:xfrm>
            <a:off x="531813" y="4983163"/>
            <a:ext cx="779462" cy="365125"/>
          </a:xfrm>
        </p:spPr>
        <p:txBody>
          <a:bodyPr/>
          <a:lstStyle>
            <a:lvl1pPr>
              <a:defRPr/>
            </a:lvl1pPr>
          </a:lstStyle>
          <a:p>
            <a:pPr>
              <a:defRPr/>
            </a:pPr>
            <a:fld id="{49E8DC50-85D5-45A1-90A4-7A71ECEBB666}"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endParaRPr lang="en-US"/>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ADD0AF38-1DEA-456D-B29A-CBB549EEFA23}" type="datetimeFigureOut">
              <a:rPr lang="en-US"/>
              <a:pPr>
                <a:defRPr/>
              </a:pPr>
              <a:t>11/11/2014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6B8C78E-7D80-44B5-8CE0-C350BAC206B7}"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endParaRPr lang="en-US"/>
          </a:p>
        </p:txBody>
      </p:sp>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B655E42B-1577-4673-953A-7B168F58A13A}" type="datetimeFigureOut">
              <a:rPr lang="en-US"/>
              <a:pPr>
                <a:defRPr/>
              </a:pPr>
              <a:t>11/11/2014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7C69AA8-13BC-4BD1-92B3-B19012866D0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endParaRPr lang="en-US"/>
          </a:p>
        </p:txBody>
      </p:sp>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AAAE0993-8E72-44B7-9121-196B725E78A8}" type="datetimeFigureOut">
              <a:rPr lang="en-US"/>
              <a:pPr>
                <a:defRPr/>
              </a:pPr>
              <a:t>11/11/2014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2CBA723-6CEC-41EF-B447-B2E304C8B96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11"/>
          <p:cNvSpPr>
            <a:spLocks/>
          </p:cNvSpPr>
          <p:nvPr/>
        </p:nvSpPr>
        <p:spPr bwMode="auto">
          <a:xfrm flipV="1">
            <a:off x="-4763" y="31781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endParaRPr lang="en-US"/>
          </a:p>
        </p:txBody>
      </p:sp>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42F0EB2-8A5F-401F-A1E2-3B6EA1B37B25}" type="datetimeFigureOut">
              <a:rPr lang="en-US"/>
              <a:pPr>
                <a:defRPr/>
              </a:pPr>
              <a:t>11/11/2014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531813" y="3244850"/>
            <a:ext cx="779462" cy="365125"/>
          </a:xfrm>
        </p:spPr>
        <p:txBody>
          <a:bodyPr/>
          <a:lstStyle>
            <a:lvl1pPr>
              <a:defRPr/>
            </a:lvl1pPr>
          </a:lstStyle>
          <a:p>
            <a:pPr>
              <a:defRPr/>
            </a:pPr>
            <a:fld id="{C91211ED-384C-4257-B8FD-D0D732A2657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endParaRPr lang="en-US"/>
          </a:p>
        </p:txBody>
      </p:sp>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4"/>
          <p:cNvSpPr>
            <a:spLocks noGrp="1"/>
          </p:cNvSpPr>
          <p:nvPr>
            <p:ph type="dt" sz="half" idx="10"/>
          </p:nvPr>
        </p:nvSpPr>
        <p:spPr/>
        <p:txBody>
          <a:bodyPr/>
          <a:lstStyle>
            <a:lvl1pPr>
              <a:defRPr/>
            </a:lvl1pPr>
          </a:lstStyle>
          <a:p>
            <a:pPr>
              <a:defRPr/>
            </a:pPr>
            <a:fld id="{44112B8A-7247-4D2D-8883-4B4FAE3ADE5E}" type="datetimeFigureOut">
              <a:rPr lang="en-US"/>
              <a:pPr>
                <a:defRPr/>
              </a:pPr>
              <a:t>11/11/2014</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1C61A51-0650-4BBC-BA7D-ACC1070F287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4DDA22DF-9625-4D5D-8B24-599D927FE8FB}" type="datetimeFigureOut">
              <a:rPr lang="en-US"/>
              <a:pPr>
                <a:defRPr/>
              </a:pPr>
              <a:t>11/11/2014</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1B86E36E-EBA0-421C-B421-751A7B9F2AE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endParaRPr lang="en-US"/>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4" name="Date Placeholder 2"/>
          <p:cNvSpPr>
            <a:spLocks noGrp="1"/>
          </p:cNvSpPr>
          <p:nvPr>
            <p:ph type="dt" sz="half" idx="10"/>
          </p:nvPr>
        </p:nvSpPr>
        <p:spPr/>
        <p:txBody>
          <a:bodyPr/>
          <a:lstStyle>
            <a:lvl1pPr>
              <a:defRPr/>
            </a:lvl1pPr>
          </a:lstStyle>
          <a:p>
            <a:pPr>
              <a:defRPr/>
            </a:pPr>
            <a:fld id="{11CD5488-F99B-4793-9042-A7C7BD294F08}" type="datetimeFigureOut">
              <a:rPr lang="en-US"/>
              <a:pPr>
                <a:defRPr/>
              </a:pPr>
              <a:t>11/11/2014</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2BF4E8B7-FC6B-4F1B-BA5C-FF6E6B67295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endParaRPr lang="en-US"/>
          </a:p>
        </p:txBody>
      </p:sp>
      <p:sp>
        <p:nvSpPr>
          <p:cNvPr id="3" name="Date Placeholder 1"/>
          <p:cNvSpPr>
            <a:spLocks noGrp="1"/>
          </p:cNvSpPr>
          <p:nvPr>
            <p:ph type="dt" sz="half" idx="10"/>
          </p:nvPr>
        </p:nvSpPr>
        <p:spPr/>
        <p:txBody>
          <a:bodyPr/>
          <a:lstStyle>
            <a:lvl1pPr>
              <a:defRPr/>
            </a:lvl1pPr>
          </a:lstStyle>
          <a:p>
            <a:pPr>
              <a:defRPr/>
            </a:pPr>
            <a:fld id="{DA74242D-3567-4B5F-8AAB-171CB14DB278}" type="datetimeFigureOut">
              <a:rPr lang="en-US"/>
              <a:pPr>
                <a:defRPr/>
              </a:pPr>
              <a:t>11/11/2014</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pPr>
              <a:defRPr/>
            </a:pPr>
            <a:fld id="{A7C449E0-F77B-42A1-BAF7-D1B384CAE34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endParaRPr lang="en-US"/>
          </a:p>
        </p:txBody>
      </p:sp>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57DA39FC-CD01-4678-81EF-B1B81DDC8A4D}" type="datetimeFigureOut">
              <a:rPr lang="en-US"/>
              <a:pPr>
                <a:defRPr/>
              </a:pPr>
              <a:t>11/11/2014</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B495FF74-FF3B-4F27-B17B-8EED5FE9002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Freeform 11"/>
          <p:cNvSpPr>
            <a:spLocks/>
          </p:cNvSpPr>
          <p:nvPr/>
        </p:nvSpPr>
        <p:spPr bwMode="auto">
          <a:xfrm flipV="1">
            <a:off x="-4763" y="491172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endParaRPr lang="en-US"/>
          </a:p>
        </p:txBody>
      </p:sp>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EBB61C6F-832C-494A-80B7-5FEE2CE1ADF2}" type="datetimeFigureOut">
              <a:rPr lang="en-US"/>
              <a:pPr>
                <a:defRPr/>
              </a:pPr>
              <a:t>11/11/2014</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a:xfrm>
            <a:off x="531813" y="4983163"/>
            <a:ext cx="779462" cy="365125"/>
          </a:xfrm>
        </p:spPr>
        <p:txBody>
          <a:bodyPr/>
          <a:lstStyle>
            <a:lvl1pPr>
              <a:defRPr/>
            </a:lvl1pPr>
          </a:lstStyle>
          <a:p>
            <a:pPr>
              <a:defRPr/>
            </a:pPr>
            <a:fld id="{D1CC58B5-AD9D-4744-A376-9F4350F949B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026" name="Group 22"/>
          <p:cNvGrpSpPr>
            <a:grpSpLocks/>
          </p:cNvGrpSpPr>
          <p:nvPr/>
        </p:nvGrpSpPr>
        <p:grpSpPr bwMode="auto">
          <a:xfrm>
            <a:off x="0" y="228600"/>
            <a:ext cx="2851150" cy="6638925"/>
            <a:chOff x="2487613" y="285750"/>
            <a:chExt cx="2428875" cy="5654676"/>
          </a:xfrm>
        </p:grpSpPr>
        <p:sp>
          <p:nvSpPr>
            <p:cNvPr id="1046" name="Freeform 11"/>
            <p:cNvSpPr>
              <a:spLocks/>
            </p:cNvSpPr>
            <p:nvPr/>
          </p:nvSpPr>
          <p:spPr bwMode="auto">
            <a:xfrm>
              <a:off x="2487613" y="2284413"/>
              <a:ext cx="85725" cy="533400"/>
            </a:xfrm>
            <a:custGeom>
              <a:avLst/>
              <a:gdLst>
                <a:gd name="T0" fmla="*/ 0 w 22"/>
                <a:gd name="T1" fmla="*/ 0 h 136"/>
                <a:gd name="T2" fmla="*/ 22 w 22"/>
                <a:gd name="T3" fmla="*/ 136 h 136"/>
              </a:gdLst>
              <a:ahLst/>
              <a:cxnLst>
                <a:cxn ang="0">
                  <a:pos x="22" y="136"/>
                </a:cxn>
                <a:cxn ang="0">
                  <a:pos x="17" y="80"/>
                </a:cxn>
                <a:cxn ang="0">
                  <a:pos x="0" y="0"/>
                </a:cxn>
                <a:cxn ang="0">
                  <a:pos x="0" y="35"/>
                </a:cxn>
                <a:cxn ang="0">
                  <a:pos x="20" y="124"/>
                </a:cxn>
                <a:cxn ang="0">
                  <a:pos x="22" y="136"/>
                </a:cxn>
              </a:cxnLst>
              <a:rect l="T0" t="T1" r="T2" b="T3"/>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w="9525">
              <a:noFill/>
              <a:round/>
              <a:headEnd/>
              <a:tailEnd/>
            </a:ln>
          </p:spPr>
          <p:txBody>
            <a:bodyPr/>
            <a:lstStyle/>
            <a:p>
              <a:endParaRPr lang="en-US"/>
            </a:p>
          </p:txBody>
        </p:sp>
        <p:sp>
          <p:nvSpPr>
            <p:cNvPr id="1047" name="Freeform 12"/>
            <p:cNvSpPr>
              <a:spLocks/>
            </p:cNvSpPr>
            <p:nvPr/>
          </p:nvSpPr>
          <p:spPr bwMode="auto">
            <a:xfrm>
              <a:off x="2597151" y="2779713"/>
              <a:ext cx="550863" cy="1978025"/>
            </a:xfrm>
            <a:custGeom>
              <a:avLst/>
              <a:gdLst>
                <a:gd name="T0" fmla="*/ 0 w 140"/>
                <a:gd name="T1" fmla="*/ 0 h 504"/>
                <a:gd name="T2" fmla="*/ 140 w 140"/>
                <a:gd name="T3" fmla="*/ 504 h 504"/>
              </a:gdLst>
              <a:ahLst/>
              <a:cxnLst>
                <a:cxn ang="0">
                  <a:pos x="86" y="350"/>
                </a:cxn>
                <a:cxn ang="0">
                  <a:pos x="139" y="504"/>
                </a:cxn>
                <a:cxn ang="0">
                  <a:pos x="140" y="478"/>
                </a:cxn>
                <a:cxn ang="0">
                  <a:pos x="95" y="347"/>
                </a:cxn>
                <a:cxn ang="0">
                  <a:pos x="0" y="0"/>
                </a:cxn>
                <a:cxn ang="0">
                  <a:pos x="6" y="61"/>
                </a:cxn>
                <a:cxn ang="0">
                  <a:pos x="86" y="350"/>
                </a:cxn>
              </a:cxnLst>
              <a:rect l="T0" t="T1" r="T2" b="T3"/>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w="9525">
              <a:noFill/>
              <a:round/>
              <a:headEnd/>
              <a:tailEnd/>
            </a:ln>
          </p:spPr>
          <p:txBody>
            <a:bodyPr/>
            <a:lstStyle/>
            <a:p>
              <a:endParaRPr lang="en-US"/>
            </a:p>
          </p:txBody>
        </p:sp>
        <p:sp>
          <p:nvSpPr>
            <p:cNvPr id="1048" name="Freeform 13"/>
            <p:cNvSpPr>
              <a:spLocks/>
            </p:cNvSpPr>
            <p:nvPr/>
          </p:nvSpPr>
          <p:spPr bwMode="auto">
            <a:xfrm>
              <a:off x="3175001" y="4730750"/>
              <a:ext cx="519113" cy="1209675"/>
            </a:xfrm>
            <a:custGeom>
              <a:avLst/>
              <a:gdLst>
                <a:gd name="T0" fmla="*/ 0 w 132"/>
                <a:gd name="T1" fmla="*/ 0 h 308"/>
                <a:gd name="T2" fmla="*/ 132 w 132"/>
                <a:gd name="T3" fmla="*/ 308 h 308"/>
              </a:gdLst>
              <a:ahLst/>
              <a:cxnLst>
                <a:cxn ang="0">
                  <a:pos x="8" y="22"/>
                </a:cxn>
                <a:cxn ang="0">
                  <a:pos x="0" y="0"/>
                </a:cxn>
                <a:cxn ang="0">
                  <a:pos x="0" y="29"/>
                </a:cxn>
                <a:cxn ang="0">
                  <a:pos x="68" y="194"/>
                </a:cxn>
                <a:cxn ang="0">
                  <a:pos x="123" y="308"/>
                </a:cxn>
                <a:cxn ang="0">
                  <a:pos x="132" y="308"/>
                </a:cxn>
                <a:cxn ang="0">
                  <a:pos x="77" y="190"/>
                </a:cxn>
                <a:cxn ang="0">
                  <a:pos x="8" y="22"/>
                </a:cxn>
              </a:cxnLst>
              <a:rect l="T0" t="T1" r="T2" b="T3"/>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w="9525">
              <a:noFill/>
              <a:round/>
              <a:headEnd/>
              <a:tailEnd/>
            </a:ln>
          </p:spPr>
          <p:txBody>
            <a:bodyPr/>
            <a:lstStyle/>
            <a:p>
              <a:endParaRPr lang="en-US"/>
            </a:p>
          </p:txBody>
        </p:sp>
        <p:sp>
          <p:nvSpPr>
            <p:cNvPr id="1049" name="Freeform 14"/>
            <p:cNvSpPr>
              <a:spLocks/>
            </p:cNvSpPr>
            <p:nvPr/>
          </p:nvSpPr>
          <p:spPr bwMode="auto">
            <a:xfrm>
              <a:off x="3305176" y="5630863"/>
              <a:ext cx="146050" cy="309563"/>
            </a:xfrm>
            <a:custGeom>
              <a:avLst/>
              <a:gdLst>
                <a:gd name="T0" fmla="*/ 0 w 37"/>
                <a:gd name="T1" fmla="*/ 0 h 79"/>
                <a:gd name="T2" fmla="*/ 37 w 37"/>
                <a:gd name="T3" fmla="*/ 79 h 79"/>
              </a:gdLst>
              <a:ahLst/>
              <a:cxnLst>
                <a:cxn ang="0">
                  <a:pos x="28" y="79"/>
                </a:cxn>
                <a:cxn ang="0">
                  <a:pos x="37" y="79"/>
                </a:cxn>
                <a:cxn ang="0">
                  <a:pos x="0" y="0"/>
                </a:cxn>
                <a:cxn ang="0">
                  <a:pos x="28" y="79"/>
                </a:cxn>
              </a:cxnLst>
              <a:rect l="T0" t="T1" r="T2" b="T3"/>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w="9525">
              <a:noFill/>
              <a:round/>
              <a:headEnd/>
              <a:tailEnd/>
            </a:ln>
          </p:spPr>
          <p:txBody>
            <a:bodyPr/>
            <a:lstStyle/>
            <a:p>
              <a:endParaRPr lang="en-US"/>
            </a:p>
          </p:txBody>
        </p:sp>
        <p:sp>
          <p:nvSpPr>
            <p:cNvPr id="1050" name="Freeform 15"/>
            <p:cNvSpPr>
              <a:spLocks/>
            </p:cNvSpPr>
            <p:nvPr/>
          </p:nvSpPr>
          <p:spPr bwMode="auto">
            <a:xfrm>
              <a:off x="2573338" y="2817813"/>
              <a:ext cx="700088" cy="2835275"/>
            </a:xfrm>
            <a:custGeom>
              <a:avLst/>
              <a:gdLst>
                <a:gd name="T0" fmla="*/ 0 w 178"/>
                <a:gd name="T1" fmla="*/ 0 h 722"/>
                <a:gd name="T2" fmla="*/ 178 w 178"/>
                <a:gd name="T3" fmla="*/ 722 h 722"/>
              </a:gdLst>
              <a:ahLst/>
              <a:cxnLst>
                <a:cxn ang="0">
                  <a:pos x="162" y="660"/>
                </a:cxn>
                <a:cxn ang="0">
                  <a:pos x="116" y="534"/>
                </a:cxn>
                <a:cxn ang="0">
                  <a:pos x="40" y="236"/>
                </a:cxn>
                <a:cxn ang="0">
                  <a:pos x="12" y="51"/>
                </a:cxn>
                <a:cxn ang="0">
                  <a:pos x="0" y="0"/>
                </a:cxn>
                <a:cxn ang="0">
                  <a:pos x="33" y="237"/>
                </a:cxn>
                <a:cxn ang="0">
                  <a:pos x="107" y="537"/>
                </a:cxn>
                <a:cxn ang="0">
                  <a:pos x="160" y="681"/>
                </a:cxn>
                <a:cxn ang="0">
                  <a:pos x="178" y="722"/>
                </a:cxn>
                <a:cxn ang="0">
                  <a:pos x="174" y="708"/>
                </a:cxn>
                <a:cxn ang="0">
                  <a:pos x="162" y="660"/>
                </a:cxn>
              </a:cxnLst>
              <a:rect l="T0" t="T1" r="T2" b="T3"/>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w="9525">
              <a:noFill/>
              <a:round/>
              <a:headEnd/>
              <a:tailEnd/>
            </a:ln>
          </p:spPr>
          <p:txBody>
            <a:bodyPr/>
            <a:lstStyle/>
            <a:p>
              <a:endParaRPr lang="en-US"/>
            </a:p>
          </p:txBody>
        </p:sp>
        <p:sp>
          <p:nvSpPr>
            <p:cNvPr id="1051" name="Freeform 16"/>
            <p:cNvSpPr>
              <a:spLocks/>
            </p:cNvSpPr>
            <p:nvPr/>
          </p:nvSpPr>
          <p:spPr bwMode="auto">
            <a:xfrm>
              <a:off x="2506663" y="285750"/>
              <a:ext cx="90488" cy="2493963"/>
            </a:xfrm>
            <a:custGeom>
              <a:avLst/>
              <a:gdLst>
                <a:gd name="T0" fmla="*/ 0 w 23"/>
                <a:gd name="T1" fmla="*/ 0 h 635"/>
                <a:gd name="T2" fmla="*/ 23 w 23"/>
                <a:gd name="T3" fmla="*/ 635 h 635"/>
              </a:gdLst>
              <a:ahLst/>
              <a:cxnLst>
                <a:cxn ang="0">
                  <a:pos x="11" y="577"/>
                </a:cxn>
                <a:cxn ang="0">
                  <a:pos x="12" y="589"/>
                </a:cxn>
                <a:cxn ang="0">
                  <a:pos x="22" y="632"/>
                </a:cxn>
                <a:cxn ang="0">
                  <a:pos x="23" y="635"/>
                </a:cxn>
                <a:cxn ang="0">
                  <a:pos x="17" y="576"/>
                </a:cxn>
                <a:cxn ang="0">
                  <a:pos x="5" y="269"/>
                </a:cxn>
                <a:cxn ang="0">
                  <a:pos x="15" y="0"/>
                </a:cxn>
                <a:cxn ang="0">
                  <a:pos x="12" y="0"/>
                </a:cxn>
                <a:cxn ang="0">
                  <a:pos x="1" y="269"/>
                </a:cxn>
                <a:cxn ang="0">
                  <a:pos x="11" y="577"/>
                </a:cxn>
              </a:cxnLst>
              <a:rect l="T0" t="T1" r="T2" b="T3"/>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w="9525">
              <a:noFill/>
              <a:round/>
              <a:headEnd/>
              <a:tailEnd/>
            </a:ln>
          </p:spPr>
          <p:txBody>
            <a:bodyPr/>
            <a:lstStyle/>
            <a:p>
              <a:endParaRPr lang="en-US"/>
            </a:p>
          </p:txBody>
        </p:sp>
        <p:sp>
          <p:nvSpPr>
            <p:cNvPr id="1052" name="Freeform 17"/>
            <p:cNvSpPr>
              <a:spLocks/>
            </p:cNvSpPr>
            <p:nvPr/>
          </p:nvSpPr>
          <p:spPr bwMode="auto">
            <a:xfrm>
              <a:off x="2554288" y="2598738"/>
              <a:ext cx="66675" cy="420688"/>
            </a:xfrm>
            <a:custGeom>
              <a:avLst/>
              <a:gdLst>
                <a:gd name="T0" fmla="*/ 0 w 17"/>
                <a:gd name="T1" fmla="*/ 0 h 107"/>
                <a:gd name="T2" fmla="*/ 17 w 17"/>
                <a:gd name="T3" fmla="*/ 107 h 107"/>
              </a:gdLst>
              <a:ahLst/>
              <a:cxnLst>
                <a:cxn ang="0">
                  <a:pos x="0" y="0"/>
                </a:cxn>
                <a:cxn ang="0">
                  <a:pos x="5" y="56"/>
                </a:cxn>
                <a:cxn ang="0">
                  <a:pos x="17" y="107"/>
                </a:cxn>
                <a:cxn ang="0">
                  <a:pos x="11" y="46"/>
                </a:cxn>
                <a:cxn ang="0">
                  <a:pos x="10" y="43"/>
                </a:cxn>
                <a:cxn ang="0">
                  <a:pos x="0" y="0"/>
                </a:cxn>
              </a:cxnLst>
              <a:rect l="T0" t="T1" r="T2" b="T3"/>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w="9525">
              <a:noFill/>
              <a:round/>
              <a:headEnd/>
              <a:tailEnd/>
            </a:ln>
          </p:spPr>
          <p:txBody>
            <a:bodyPr/>
            <a:lstStyle/>
            <a:p>
              <a:endParaRPr lang="en-US"/>
            </a:p>
          </p:txBody>
        </p:sp>
        <p:sp>
          <p:nvSpPr>
            <p:cNvPr id="1053" name="Freeform 18"/>
            <p:cNvSpPr>
              <a:spLocks/>
            </p:cNvSpPr>
            <p:nvPr/>
          </p:nvSpPr>
          <p:spPr bwMode="auto">
            <a:xfrm>
              <a:off x="3143251" y="4757738"/>
              <a:ext cx="161925" cy="873125"/>
            </a:xfrm>
            <a:custGeom>
              <a:avLst/>
              <a:gdLst>
                <a:gd name="T0" fmla="*/ 0 w 41"/>
                <a:gd name="T1" fmla="*/ 0 h 222"/>
                <a:gd name="T2" fmla="*/ 41 w 41"/>
                <a:gd name="T3" fmla="*/ 222 h 222"/>
              </a:gdLst>
              <a:ahLst/>
              <a:cxnLst>
                <a:cxn ang="0">
                  <a:pos x="0" y="0"/>
                </a:cxn>
                <a:cxn ang="0">
                  <a:pos x="5" y="93"/>
                </a:cxn>
                <a:cxn ang="0">
                  <a:pos x="17" y="166"/>
                </a:cxn>
                <a:cxn ang="0">
                  <a:pos x="24" y="184"/>
                </a:cxn>
                <a:cxn ang="0">
                  <a:pos x="41" y="222"/>
                </a:cxn>
                <a:cxn ang="0">
                  <a:pos x="38" y="212"/>
                </a:cxn>
                <a:cxn ang="0">
                  <a:pos x="13" y="92"/>
                </a:cxn>
                <a:cxn ang="0">
                  <a:pos x="8" y="22"/>
                </a:cxn>
                <a:cxn ang="0">
                  <a:pos x="7" y="18"/>
                </a:cxn>
                <a:cxn ang="0">
                  <a:pos x="0" y="0"/>
                </a:cxn>
              </a:cxnLst>
              <a:rect l="T0" t="T1" r="T2" b="T3"/>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w="9525">
              <a:noFill/>
              <a:round/>
              <a:headEnd/>
              <a:tailEnd/>
            </a:ln>
          </p:spPr>
          <p:txBody>
            <a:bodyPr/>
            <a:lstStyle/>
            <a:p>
              <a:endParaRPr lang="en-US"/>
            </a:p>
          </p:txBody>
        </p:sp>
        <p:sp>
          <p:nvSpPr>
            <p:cNvPr id="1054" name="Freeform 19"/>
            <p:cNvSpPr>
              <a:spLocks/>
            </p:cNvSpPr>
            <p:nvPr/>
          </p:nvSpPr>
          <p:spPr bwMode="auto">
            <a:xfrm>
              <a:off x="3148013" y="1282700"/>
              <a:ext cx="1768475" cy="3448050"/>
            </a:xfrm>
            <a:custGeom>
              <a:avLst/>
              <a:gdLst>
                <a:gd name="T0" fmla="*/ 0 w 450"/>
                <a:gd name="T1" fmla="*/ 0 h 878"/>
                <a:gd name="T2" fmla="*/ 450 w 450"/>
                <a:gd name="T3" fmla="*/ 878 h 878"/>
              </a:gdLst>
              <a:ahLst/>
              <a:cxnLst>
                <a:cxn ang="0">
                  <a:pos x="7" y="854"/>
                </a:cxn>
                <a:cxn ang="0">
                  <a:pos x="50" y="613"/>
                </a:cxn>
                <a:cxn ang="0">
                  <a:pos x="149" y="388"/>
                </a:cxn>
                <a:cxn ang="0">
                  <a:pos x="285" y="183"/>
                </a:cxn>
                <a:cxn ang="0">
                  <a:pos x="364" y="89"/>
                </a:cxn>
                <a:cxn ang="0">
                  <a:pos x="406" y="44"/>
                </a:cxn>
                <a:cxn ang="0">
                  <a:pos x="450" y="1"/>
                </a:cxn>
                <a:cxn ang="0">
                  <a:pos x="450" y="0"/>
                </a:cxn>
                <a:cxn ang="0">
                  <a:pos x="405" y="43"/>
                </a:cxn>
                <a:cxn ang="0">
                  <a:pos x="363" y="88"/>
                </a:cxn>
                <a:cxn ang="0">
                  <a:pos x="283" y="181"/>
                </a:cxn>
                <a:cxn ang="0">
                  <a:pos x="145" y="386"/>
                </a:cxn>
                <a:cxn ang="0">
                  <a:pos x="45" y="611"/>
                </a:cxn>
                <a:cxn ang="0">
                  <a:pos x="0" y="854"/>
                </a:cxn>
                <a:cxn ang="0">
                  <a:pos x="0" y="859"/>
                </a:cxn>
                <a:cxn ang="0">
                  <a:pos x="7" y="878"/>
                </a:cxn>
                <a:cxn ang="0">
                  <a:pos x="7" y="854"/>
                </a:cxn>
              </a:cxnLst>
              <a:rect l="T0" t="T1" r="T2" b="T3"/>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w="9525">
              <a:noFill/>
              <a:round/>
              <a:headEnd/>
              <a:tailEnd/>
            </a:ln>
          </p:spPr>
          <p:txBody>
            <a:bodyPr/>
            <a:lstStyle/>
            <a:p>
              <a:endParaRPr lang="en-US"/>
            </a:p>
          </p:txBody>
        </p:sp>
        <p:sp>
          <p:nvSpPr>
            <p:cNvPr id="1055" name="Freeform 20"/>
            <p:cNvSpPr>
              <a:spLocks/>
            </p:cNvSpPr>
            <p:nvPr/>
          </p:nvSpPr>
          <p:spPr bwMode="auto">
            <a:xfrm>
              <a:off x="3273426" y="5653088"/>
              <a:ext cx="138113" cy="287338"/>
            </a:xfrm>
            <a:custGeom>
              <a:avLst/>
              <a:gdLst>
                <a:gd name="T0" fmla="*/ 0 w 35"/>
                <a:gd name="T1" fmla="*/ 0 h 73"/>
                <a:gd name="T2" fmla="*/ 35 w 35"/>
                <a:gd name="T3" fmla="*/ 73 h 73"/>
              </a:gdLst>
              <a:ahLst/>
              <a:cxnLst>
                <a:cxn ang="0">
                  <a:pos x="0" y="0"/>
                </a:cxn>
                <a:cxn ang="0">
                  <a:pos x="26" y="73"/>
                </a:cxn>
                <a:cxn ang="0">
                  <a:pos x="35" y="73"/>
                </a:cxn>
                <a:cxn ang="0">
                  <a:pos x="0" y="0"/>
                </a:cxn>
              </a:cxnLst>
              <a:rect l="T0" t="T1" r="T2" b="T3"/>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w="9525">
              <a:noFill/>
              <a:round/>
              <a:headEnd/>
              <a:tailEnd/>
            </a:ln>
          </p:spPr>
          <p:txBody>
            <a:bodyPr/>
            <a:lstStyle/>
            <a:p>
              <a:endParaRPr lang="en-US"/>
            </a:p>
          </p:txBody>
        </p:sp>
        <p:sp>
          <p:nvSpPr>
            <p:cNvPr id="1056" name="Freeform 21"/>
            <p:cNvSpPr>
              <a:spLocks/>
            </p:cNvSpPr>
            <p:nvPr/>
          </p:nvSpPr>
          <p:spPr bwMode="auto">
            <a:xfrm>
              <a:off x="3143251" y="4656138"/>
              <a:ext cx="31750" cy="188913"/>
            </a:xfrm>
            <a:custGeom>
              <a:avLst/>
              <a:gdLst>
                <a:gd name="T0" fmla="*/ 0 w 8"/>
                <a:gd name="T1" fmla="*/ 0 h 48"/>
                <a:gd name="T2" fmla="*/ 8 w 8"/>
                <a:gd name="T3" fmla="*/ 48 h 48"/>
              </a:gdLst>
              <a:ahLst/>
              <a:cxnLst>
                <a:cxn ang="0">
                  <a:pos x="7" y="44"/>
                </a:cxn>
                <a:cxn ang="0">
                  <a:pos x="8" y="48"/>
                </a:cxn>
                <a:cxn ang="0">
                  <a:pos x="8" y="19"/>
                </a:cxn>
                <a:cxn ang="0">
                  <a:pos x="1" y="0"/>
                </a:cxn>
                <a:cxn ang="0">
                  <a:pos x="0" y="26"/>
                </a:cxn>
                <a:cxn ang="0">
                  <a:pos x="7" y="44"/>
                </a:cxn>
              </a:cxnLst>
              <a:rect l="T0" t="T1" r="T2" b="T3"/>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w="9525">
              <a:noFill/>
              <a:round/>
              <a:headEnd/>
              <a:tailEnd/>
            </a:ln>
          </p:spPr>
          <p:txBody>
            <a:bodyPr/>
            <a:lstStyle/>
            <a:p>
              <a:endParaRPr lang="en-US"/>
            </a:p>
          </p:txBody>
        </p:sp>
        <p:sp>
          <p:nvSpPr>
            <p:cNvPr id="1057" name="Freeform 22"/>
            <p:cNvSpPr>
              <a:spLocks/>
            </p:cNvSpPr>
            <p:nvPr/>
          </p:nvSpPr>
          <p:spPr bwMode="auto">
            <a:xfrm>
              <a:off x="3211513" y="5410200"/>
              <a:ext cx="203200" cy="530225"/>
            </a:xfrm>
            <a:custGeom>
              <a:avLst/>
              <a:gdLst>
                <a:gd name="T0" fmla="*/ 0 w 52"/>
                <a:gd name="T1" fmla="*/ 0 h 135"/>
                <a:gd name="T2" fmla="*/ 52 w 52"/>
                <a:gd name="T3" fmla="*/ 135 h 135"/>
              </a:gdLst>
              <a:ahLst/>
              <a:cxnLst>
                <a:cxn ang="0">
                  <a:pos x="7" y="18"/>
                </a:cxn>
                <a:cxn ang="0">
                  <a:pos x="0" y="0"/>
                </a:cxn>
                <a:cxn ang="0">
                  <a:pos x="12" y="48"/>
                </a:cxn>
                <a:cxn ang="0">
                  <a:pos x="16" y="62"/>
                </a:cxn>
                <a:cxn ang="0">
                  <a:pos x="51" y="135"/>
                </a:cxn>
                <a:cxn ang="0">
                  <a:pos x="52" y="135"/>
                </a:cxn>
                <a:cxn ang="0">
                  <a:pos x="24" y="56"/>
                </a:cxn>
                <a:cxn ang="0">
                  <a:pos x="7" y="18"/>
                </a:cxn>
              </a:cxnLst>
              <a:rect l="T0" t="T1" r="T2" b="T3"/>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w="9525">
              <a:noFill/>
              <a:round/>
              <a:headEnd/>
              <a:tailEnd/>
            </a:ln>
          </p:spPr>
          <p:txBody>
            <a:bodyPr/>
            <a:lstStyle/>
            <a:p>
              <a:endParaRPr lang="en-US"/>
            </a:p>
          </p:txBody>
        </p:sp>
      </p:grpSp>
      <p:grpSp>
        <p:nvGrpSpPr>
          <p:cNvPr id="1027" name="Group 9"/>
          <p:cNvGrpSpPr>
            <a:grpSpLocks/>
          </p:cNvGrpSpPr>
          <p:nvPr/>
        </p:nvGrpSpPr>
        <p:grpSpPr bwMode="auto">
          <a:xfrm>
            <a:off x="26988" y="0"/>
            <a:ext cx="2357437" cy="6853238"/>
            <a:chOff x="6627813" y="194833"/>
            <a:chExt cx="1952625" cy="5678918"/>
          </a:xfrm>
        </p:grpSpPr>
        <p:sp>
          <p:nvSpPr>
            <p:cNvPr id="1034" name="Freeform 27"/>
            <p:cNvSpPr>
              <a:spLocks/>
            </p:cNvSpPr>
            <p:nvPr/>
          </p:nvSpPr>
          <p:spPr bwMode="auto">
            <a:xfrm>
              <a:off x="6627813" y="194833"/>
              <a:ext cx="409575" cy="3646488"/>
            </a:xfrm>
            <a:custGeom>
              <a:avLst/>
              <a:gdLst>
                <a:gd name="T0" fmla="*/ 0 w 103"/>
                <a:gd name="T1" fmla="*/ 0 h 920"/>
                <a:gd name="T2" fmla="*/ 103 w 103"/>
                <a:gd name="T3" fmla="*/ 920 h 920"/>
              </a:gdLst>
              <a:ahLst/>
              <a:cxnLst>
                <a:cxn ang="0">
                  <a:pos x="7" y="210"/>
                </a:cxn>
                <a:cxn ang="0">
                  <a:pos x="26" y="445"/>
                </a:cxn>
                <a:cxn ang="0">
                  <a:pos x="57" y="679"/>
                </a:cxn>
                <a:cxn ang="0">
                  <a:pos x="101" y="911"/>
                </a:cxn>
                <a:cxn ang="0">
                  <a:pos x="103" y="920"/>
                </a:cxn>
                <a:cxn ang="0">
                  <a:pos x="99" y="874"/>
                </a:cxn>
                <a:cxn ang="0">
                  <a:pos x="99" y="866"/>
                </a:cxn>
                <a:cxn ang="0">
                  <a:pos x="63" y="678"/>
                </a:cxn>
                <a:cxn ang="0">
                  <a:pos x="30" y="444"/>
                </a:cxn>
                <a:cxn ang="0">
                  <a:pos x="9" y="209"/>
                </a:cxn>
                <a:cxn ang="0">
                  <a:pos x="3" y="92"/>
                </a:cxn>
                <a:cxn ang="0">
                  <a:pos x="1" y="0"/>
                </a:cxn>
                <a:cxn ang="0">
                  <a:pos x="0" y="0"/>
                </a:cxn>
                <a:cxn ang="0">
                  <a:pos x="1" y="92"/>
                </a:cxn>
                <a:cxn ang="0">
                  <a:pos x="7" y="210"/>
                </a:cxn>
              </a:cxnLst>
              <a:rect l="T0" t="T1" r="T2" b="T3"/>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w="9525">
              <a:noFill/>
              <a:round/>
              <a:headEnd/>
              <a:tailEnd/>
            </a:ln>
          </p:spPr>
          <p:txBody>
            <a:bodyPr/>
            <a:lstStyle/>
            <a:p>
              <a:endParaRPr lang="en-US"/>
            </a:p>
          </p:txBody>
        </p:sp>
        <p:sp>
          <p:nvSpPr>
            <p:cNvPr id="1035" name="Freeform 28"/>
            <p:cNvSpPr>
              <a:spLocks/>
            </p:cNvSpPr>
            <p:nvPr/>
          </p:nvSpPr>
          <p:spPr bwMode="auto">
            <a:xfrm>
              <a:off x="7061201" y="3771900"/>
              <a:ext cx="350838" cy="1309688"/>
            </a:xfrm>
            <a:custGeom>
              <a:avLst/>
              <a:gdLst>
                <a:gd name="T0" fmla="*/ 0 w 88"/>
                <a:gd name="T1" fmla="*/ 0 h 330"/>
                <a:gd name="T2" fmla="*/ 88 w 88"/>
                <a:gd name="T3" fmla="*/ 330 h 330"/>
              </a:gdLst>
              <a:ahLst/>
              <a:cxnLst>
                <a:cxn ang="0">
                  <a:pos x="53" y="229"/>
                </a:cxn>
                <a:cxn ang="0">
                  <a:pos x="88" y="330"/>
                </a:cxn>
                <a:cxn ang="0">
                  <a:pos x="88" y="308"/>
                </a:cxn>
                <a:cxn ang="0">
                  <a:pos x="88" y="304"/>
                </a:cxn>
                <a:cxn ang="0">
                  <a:pos x="62" y="226"/>
                </a:cxn>
                <a:cxn ang="0">
                  <a:pos x="0" y="0"/>
                </a:cxn>
                <a:cxn ang="0">
                  <a:pos x="7" y="63"/>
                </a:cxn>
                <a:cxn ang="0">
                  <a:pos x="53" y="229"/>
                </a:cxn>
              </a:cxnLst>
              <a:rect l="T0" t="T1" r="T2" b="T3"/>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w="9525">
              <a:noFill/>
              <a:round/>
              <a:headEnd/>
              <a:tailEnd/>
            </a:ln>
          </p:spPr>
          <p:txBody>
            <a:bodyPr/>
            <a:lstStyle/>
            <a:p>
              <a:endParaRPr lang="en-US"/>
            </a:p>
          </p:txBody>
        </p:sp>
        <p:sp>
          <p:nvSpPr>
            <p:cNvPr id="1036" name="Freeform 29"/>
            <p:cNvSpPr>
              <a:spLocks/>
            </p:cNvSpPr>
            <p:nvPr/>
          </p:nvSpPr>
          <p:spPr bwMode="auto">
            <a:xfrm>
              <a:off x="7439026" y="5053013"/>
              <a:ext cx="357188" cy="820738"/>
            </a:xfrm>
            <a:custGeom>
              <a:avLst/>
              <a:gdLst>
                <a:gd name="T0" fmla="*/ 0 w 90"/>
                <a:gd name="T1" fmla="*/ 0 h 207"/>
                <a:gd name="T2" fmla="*/ 90 w 90"/>
                <a:gd name="T3" fmla="*/ 207 h 207"/>
              </a:gdLst>
              <a:ahLst/>
              <a:cxnLst>
                <a:cxn ang="0">
                  <a:pos x="6" y="15"/>
                </a:cxn>
                <a:cxn ang="0">
                  <a:pos x="0" y="0"/>
                </a:cxn>
                <a:cxn ang="0">
                  <a:pos x="1" y="29"/>
                </a:cxn>
                <a:cxn ang="0">
                  <a:pos x="42" y="127"/>
                </a:cxn>
                <a:cxn ang="0">
                  <a:pos x="80" y="207"/>
                </a:cxn>
                <a:cxn ang="0">
                  <a:pos x="90" y="207"/>
                </a:cxn>
                <a:cxn ang="0">
                  <a:pos x="50" y="123"/>
                </a:cxn>
                <a:cxn ang="0">
                  <a:pos x="6" y="15"/>
                </a:cxn>
              </a:cxnLst>
              <a:rect l="T0" t="T1" r="T2" b="T3"/>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w="9525">
              <a:noFill/>
              <a:round/>
              <a:headEnd/>
              <a:tailEnd/>
            </a:ln>
          </p:spPr>
          <p:txBody>
            <a:bodyPr/>
            <a:lstStyle/>
            <a:p>
              <a:endParaRPr lang="en-US"/>
            </a:p>
          </p:txBody>
        </p:sp>
        <p:sp>
          <p:nvSpPr>
            <p:cNvPr id="1037" name="Freeform 30"/>
            <p:cNvSpPr>
              <a:spLocks/>
            </p:cNvSpPr>
            <p:nvPr/>
          </p:nvSpPr>
          <p:spPr bwMode="auto">
            <a:xfrm>
              <a:off x="7037388" y="3811588"/>
              <a:ext cx="457200" cy="1852613"/>
            </a:xfrm>
            <a:custGeom>
              <a:avLst/>
              <a:gdLst>
                <a:gd name="T0" fmla="*/ 0 w 115"/>
                <a:gd name="T1" fmla="*/ 0 h 467"/>
                <a:gd name="T2" fmla="*/ 115 w 115"/>
                <a:gd name="T3" fmla="*/ 467 h 467"/>
              </a:gdLst>
              <a:ahLst/>
              <a:cxnLst>
                <a:cxn ang="0">
                  <a:pos x="101" y="409"/>
                </a:cxn>
                <a:cxn ang="0">
                  <a:pos x="78" y="344"/>
                </a:cxn>
                <a:cxn ang="0">
                  <a:pos x="29" y="151"/>
                </a:cxn>
                <a:cxn ang="0">
                  <a:pos x="13" y="53"/>
                </a:cxn>
                <a:cxn ang="0">
                  <a:pos x="0" y="0"/>
                </a:cxn>
                <a:cxn ang="0">
                  <a:pos x="21" y="152"/>
                </a:cxn>
                <a:cxn ang="0">
                  <a:pos x="69" y="347"/>
                </a:cxn>
                <a:cxn ang="0">
                  <a:pos x="103" y="441"/>
                </a:cxn>
                <a:cxn ang="0">
                  <a:pos x="115" y="467"/>
                </a:cxn>
                <a:cxn ang="0">
                  <a:pos x="112" y="458"/>
                </a:cxn>
                <a:cxn ang="0">
                  <a:pos x="101" y="409"/>
                </a:cxn>
              </a:cxnLst>
              <a:rect l="T0" t="T1" r="T2" b="T3"/>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w="9525">
              <a:noFill/>
              <a:round/>
              <a:headEnd/>
              <a:tailEnd/>
            </a:ln>
          </p:spPr>
          <p:txBody>
            <a:bodyPr/>
            <a:lstStyle/>
            <a:p>
              <a:endParaRPr lang="en-US"/>
            </a:p>
          </p:txBody>
        </p:sp>
        <p:sp>
          <p:nvSpPr>
            <p:cNvPr id="1038" name="Freeform 31"/>
            <p:cNvSpPr>
              <a:spLocks/>
            </p:cNvSpPr>
            <p:nvPr/>
          </p:nvSpPr>
          <p:spPr bwMode="auto">
            <a:xfrm>
              <a:off x="6992938" y="1263650"/>
              <a:ext cx="144463" cy="2508250"/>
            </a:xfrm>
            <a:custGeom>
              <a:avLst/>
              <a:gdLst>
                <a:gd name="T0" fmla="*/ 0 w 36"/>
                <a:gd name="T1" fmla="*/ 0 h 633"/>
                <a:gd name="T2" fmla="*/ 36 w 36"/>
                <a:gd name="T3" fmla="*/ 633 h 633"/>
              </a:gdLst>
              <a:ahLst/>
              <a:cxnLst>
                <a:cxn ang="0">
                  <a:pos x="17" y="633"/>
                </a:cxn>
                <a:cxn ang="0">
                  <a:pos x="13" y="597"/>
                </a:cxn>
                <a:cxn ang="0">
                  <a:pos x="5" y="398"/>
                </a:cxn>
                <a:cxn ang="0">
                  <a:pos x="13" y="198"/>
                </a:cxn>
                <a:cxn ang="0">
                  <a:pos x="22" y="99"/>
                </a:cxn>
                <a:cxn ang="0">
                  <a:pos x="36" y="0"/>
                </a:cxn>
                <a:cxn ang="0">
                  <a:pos x="35" y="0"/>
                </a:cxn>
                <a:cxn ang="0">
                  <a:pos x="20" y="99"/>
                </a:cxn>
                <a:cxn ang="0">
                  <a:pos x="10" y="198"/>
                </a:cxn>
                <a:cxn ang="0">
                  <a:pos x="1" y="398"/>
                </a:cxn>
                <a:cxn ang="0">
                  <a:pos x="7" y="589"/>
                </a:cxn>
                <a:cxn ang="0">
                  <a:pos x="16" y="632"/>
                </a:cxn>
                <a:cxn ang="0">
                  <a:pos x="17" y="633"/>
                </a:cxn>
              </a:cxnLst>
              <a:rect l="T0" t="T1" r="T2" b="T3"/>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w="9525">
              <a:noFill/>
              <a:round/>
              <a:headEnd/>
              <a:tailEnd/>
            </a:ln>
          </p:spPr>
          <p:txBody>
            <a:bodyPr/>
            <a:lstStyle/>
            <a:p>
              <a:endParaRPr lang="en-US"/>
            </a:p>
          </p:txBody>
        </p:sp>
        <p:sp>
          <p:nvSpPr>
            <p:cNvPr id="1039" name="Freeform 32"/>
            <p:cNvSpPr>
              <a:spLocks/>
            </p:cNvSpPr>
            <p:nvPr/>
          </p:nvSpPr>
          <p:spPr bwMode="auto">
            <a:xfrm>
              <a:off x="7526338" y="5640388"/>
              <a:ext cx="111125" cy="233363"/>
            </a:xfrm>
            <a:custGeom>
              <a:avLst/>
              <a:gdLst>
                <a:gd name="T0" fmla="*/ 0 w 28"/>
                <a:gd name="T1" fmla="*/ 0 h 59"/>
                <a:gd name="T2" fmla="*/ 28 w 28"/>
                <a:gd name="T3" fmla="*/ 59 h 59"/>
              </a:gdLst>
              <a:ahLst/>
              <a:cxnLst>
                <a:cxn ang="0">
                  <a:pos x="22" y="59"/>
                </a:cxn>
                <a:cxn ang="0">
                  <a:pos x="28" y="59"/>
                </a:cxn>
                <a:cxn ang="0">
                  <a:pos x="0" y="0"/>
                </a:cxn>
                <a:cxn ang="0">
                  <a:pos x="22" y="59"/>
                </a:cxn>
              </a:cxnLst>
              <a:rect l="T0" t="T1" r="T2" b="T3"/>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w="9525">
              <a:noFill/>
              <a:round/>
              <a:headEnd/>
              <a:tailEnd/>
            </a:ln>
          </p:spPr>
          <p:txBody>
            <a:bodyPr/>
            <a:lstStyle/>
            <a:p>
              <a:endParaRPr lang="en-US"/>
            </a:p>
          </p:txBody>
        </p:sp>
        <p:sp>
          <p:nvSpPr>
            <p:cNvPr id="1040" name="Freeform 33"/>
            <p:cNvSpPr>
              <a:spLocks/>
            </p:cNvSpPr>
            <p:nvPr/>
          </p:nvSpPr>
          <p:spPr bwMode="auto">
            <a:xfrm>
              <a:off x="7021513" y="3598863"/>
              <a:ext cx="68263" cy="423863"/>
            </a:xfrm>
            <a:custGeom>
              <a:avLst/>
              <a:gdLst>
                <a:gd name="T0" fmla="*/ 0 w 17"/>
                <a:gd name="T1" fmla="*/ 0 h 107"/>
                <a:gd name="T2" fmla="*/ 17 w 17"/>
                <a:gd name="T3" fmla="*/ 107 h 107"/>
              </a:gdLst>
              <a:ahLst/>
              <a:cxnLst>
                <a:cxn ang="0">
                  <a:pos x="4" y="54"/>
                </a:cxn>
                <a:cxn ang="0">
                  <a:pos x="17" y="107"/>
                </a:cxn>
                <a:cxn ang="0">
                  <a:pos x="10" y="44"/>
                </a:cxn>
                <a:cxn ang="0">
                  <a:pos x="9" y="43"/>
                </a:cxn>
                <a:cxn ang="0">
                  <a:pos x="0" y="0"/>
                </a:cxn>
                <a:cxn ang="0">
                  <a:pos x="0" y="8"/>
                </a:cxn>
                <a:cxn ang="0">
                  <a:pos x="4" y="54"/>
                </a:cxn>
              </a:cxnLst>
              <a:rect l="T0" t="T1" r="T2" b="T3"/>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w="9525">
              <a:noFill/>
              <a:round/>
              <a:headEnd/>
              <a:tailEnd/>
            </a:ln>
          </p:spPr>
          <p:txBody>
            <a:bodyPr/>
            <a:lstStyle/>
            <a:p>
              <a:endParaRPr lang="en-US"/>
            </a:p>
          </p:txBody>
        </p:sp>
        <p:sp>
          <p:nvSpPr>
            <p:cNvPr id="1041" name="Freeform 34"/>
            <p:cNvSpPr>
              <a:spLocks/>
            </p:cNvSpPr>
            <p:nvPr/>
          </p:nvSpPr>
          <p:spPr bwMode="auto">
            <a:xfrm>
              <a:off x="7412038" y="2801938"/>
              <a:ext cx="1168400" cy="2251075"/>
            </a:xfrm>
            <a:custGeom>
              <a:avLst/>
              <a:gdLst>
                <a:gd name="T0" fmla="*/ 0 w 294"/>
                <a:gd name="T1" fmla="*/ 0 h 568"/>
                <a:gd name="T2" fmla="*/ 294 w 294"/>
                <a:gd name="T3" fmla="*/ 568 h 568"/>
              </a:gdLst>
              <a:ahLst/>
              <a:cxnLst>
                <a:cxn ang="0">
                  <a:pos x="8" y="553"/>
                </a:cxn>
                <a:cxn ang="0">
                  <a:pos x="35" y="397"/>
                </a:cxn>
                <a:cxn ang="0">
                  <a:pos x="99" y="252"/>
                </a:cxn>
                <a:cxn ang="0">
                  <a:pos x="187" y="119"/>
                </a:cxn>
                <a:cxn ang="0">
                  <a:pos x="238" y="58"/>
                </a:cxn>
                <a:cxn ang="0">
                  <a:pos x="265" y="28"/>
                </a:cxn>
                <a:cxn ang="0">
                  <a:pos x="294" y="0"/>
                </a:cxn>
                <a:cxn ang="0">
                  <a:pos x="293" y="0"/>
                </a:cxn>
                <a:cxn ang="0">
                  <a:pos x="264" y="27"/>
                </a:cxn>
                <a:cxn ang="0">
                  <a:pos x="237" y="56"/>
                </a:cxn>
                <a:cxn ang="0">
                  <a:pos x="185" y="117"/>
                </a:cxn>
                <a:cxn ang="0">
                  <a:pos x="95" y="249"/>
                </a:cxn>
                <a:cxn ang="0">
                  <a:pos x="30" y="396"/>
                </a:cxn>
                <a:cxn ang="0">
                  <a:pos x="0" y="549"/>
                </a:cxn>
                <a:cxn ang="0">
                  <a:pos x="7" y="568"/>
                </a:cxn>
                <a:cxn ang="0">
                  <a:pos x="8" y="553"/>
                </a:cxn>
              </a:cxnLst>
              <a:rect l="T0" t="T1" r="T2" b="T3"/>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w="9525">
              <a:noFill/>
              <a:round/>
              <a:headEnd/>
              <a:tailEnd/>
            </a:ln>
          </p:spPr>
          <p:txBody>
            <a:bodyPr/>
            <a:lstStyle/>
            <a:p>
              <a:endParaRPr lang="en-US"/>
            </a:p>
          </p:txBody>
        </p:sp>
        <p:sp>
          <p:nvSpPr>
            <p:cNvPr id="1042" name="Freeform 35"/>
            <p:cNvSpPr>
              <a:spLocks/>
            </p:cNvSpPr>
            <p:nvPr/>
          </p:nvSpPr>
          <p:spPr bwMode="auto">
            <a:xfrm>
              <a:off x="7494588" y="5664200"/>
              <a:ext cx="100013" cy="209550"/>
            </a:xfrm>
            <a:custGeom>
              <a:avLst/>
              <a:gdLst>
                <a:gd name="T0" fmla="*/ 0 w 25"/>
                <a:gd name="T1" fmla="*/ 0 h 53"/>
                <a:gd name="T2" fmla="*/ 25 w 25"/>
                <a:gd name="T3" fmla="*/ 53 h 53"/>
              </a:gdLst>
              <a:ahLst/>
              <a:cxnLst>
                <a:cxn ang="0">
                  <a:pos x="0" y="0"/>
                </a:cxn>
                <a:cxn ang="0">
                  <a:pos x="19" y="53"/>
                </a:cxn>
                <a:cxn ang="0">
                  <a:pos x="25" y="53"/>
                </a:cxn>
                <a:cxn ang="0">
                  <a:pos x="0" y="0"/>
                </a:cxn>
              </a:cxnLst>
              <a:rect l="T0" t="T1" r="T2" b="T3"/>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w="9525">
              <a:noFill/>
              <a:round/>
              <a:headEnd/>
              <a:tailEnd/>
            </a:ln>
          </p:spPr>
          <p:txBody>
            <a:bodyPr/>
            <a:lstStyle/>
            <a:p>
              <a:endParaRPr lang="en-US"/>
            </a:p>
          </p:txBody>
        </p:sp>
        <p:sp>
          <p:nvSpPr>
            <p:cNvPr id="1043" name="Freeform 36"/>
            <p:cNvSpPr>
              <a:spLocks/>
            </p:cNvSpPr>
            <p:nvPr/>
          </p:nvSpPr>
          <p:spPr bwMode="auto">
            <a:xfrm>
              <a:off x="7412038" y="5081588"/>
              <a:ext cx="114300" cy="558800"/>
            </a:xfrm>
            <a:custGeom>
              <a:avLst/>
              <a:gdLst>
                <a:gd name="T0" fmla="*/ 0 w 29"/>
                <a:gd name="T1" fmla="*/ 0 h 141"/>
                <a:gd name="T2" fmla="*/ 29 w 29"/>
                <a:gd name="T3" fmla="*/ 141 h 141"/>
              </a:gdLst>
              <a:ahLst/>
              <a:cxnLst>
                <a:cxn ang="0">
                  <a:pos x="0" y="0"/>
                </a:cxn>
                <a:cxn ang="0">
                  <a:pos x="7" y="89"/>
                </a:cxn>
                <a:cxn ang="0">
                  <a:pos x="18" y="117"/>
                </a:cxn>
                <a:cxn ang="0">
                  <a:pos x="29" y="141"/>
                </a:cxn>
                <a:cxn ang="0">
                  <a:pos x="27" y="135"/>
                </a:cxn>
                <a:cxn ang="0">
                  <a:pos x="8" y="22"/>
                </a:cxn>
                <a:cxn ang="0">
                  <a:pos x="4" y="11"/>
                </a:cxn>
                <a:cxn ang="0">
                  <a:pos x="0" y="0"/>
                </a:cxn>
              </a:cxnLst>
              <a:rect l="T0" t="T1" r="T2" b="T3"/>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w="9525">
              <a:noFill/>
              <a:round/>
              <a:headEnd/>
              <a:tailEnd/>
            </a:ln>
          </p:spPr>
          <p:txBody>
            <a:bodyPr/>
            <a:lstStyle/>
            <a:p>
              <a:endParaRPr lang="en-US"/>
            </a:p>
          </p:txBody>
        </p:sp>
        <p:sp>
          <p:nvSpPr>
            <p:cNvPr id="1044" name="Freeform 37"/>
            <p:cNvSpPr>
              <a:spLocks/>
            </p:cNvSpPr>
            <p:nvPr/>
          </p:nvSpPr>
          <p:spPr bwMode="auto">
            <a:xfrm>
              <a:off x="7412038" y="4978400"/>
              <a:ext cx="31750" cy="188913"/>
            </a:xfrm>
            <a:custGeom>
              <a:avLst/>
              <a:gdLst>
                <a:gd name="T0" fmla="*/ 0 w 8"/>
                <a:gd name="T1" fmla="*/ 0 h 48"/>
                <a:gd name="T2" fmla="*/ 8 w 8"/>
                <a:gd name="T3" fmla="*/ 48 h 48"/>
              </a:gdLst>
              <a:ahLst/>
              <a:cxnLst>
                <a:cxn ang="0">
                  <a:pos x="0" y="26"/>
                </a:cxn>
                <a:cxn ang="0">
                  <a:pos x="4" y="37"/>
                </a:cxn>
                <a:cxn ang="0">
                  <a:pos x="8" y="48"/>
                </a:cxn>
                <a:cxn ang="0">
                  <a:pos x="7" y="19"/>
                </a:cxn>
                <a:cxn ang="0">
                  <a:pos x="0" y="0"/>
                </a:cxn>
                <a:cxn ang="0">
                  <a:pos x="0" y="4"/>
                </a:cxn>
                <a:cxn ang="0">
                  <a:pos x="0" y="26"/>
                </a:cxn>
              </a:cxnLst>
              <a:rect l="T0" t="T1" r="T2" b="T3"/>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w="9525">
              <a:noFill/>
              <a:round/>
              <a:headEnd/>
              <a:tailEnd/>
            </a:ln>
          </p:spPr>
          <p:txBody>
            <a:bodyPr/>
            <a:lstStyle/>
            <a:p>
              <a:endParaRPr lang="en-US"/>
            </a:p>
          </p:txBody>
        </p:sp>
        <p:sp>
          <p:nvSpPr>
            <p:cNvPr id="1045" name="Freeform 38"/>
            <p:cNvSpPr>
              <a:spLocks/>
            </p:cNvSpPr>
            <p:nvPr/>
          </p:nvSpPr>
          <p:spPr bwMode="auto">
            <a:xfrm>
              <a:off x="7439026" y="5434013"/>
              <a:ext cx="174625" cy="439738"/>
            </a:xfrm>
            <a:custGeom>
              <a:avLst/>
              <a:gdLst>
                <a:gd name="T0" fmla="*/ 0 w 44"/>
                <a:gd name="T1" fmla="*/ 0 h 111"/>
                <a:gd name="T2" fmla="*/ 44 w 44"/>
                <a:gd name="T3" fmla="*/ 111 h 111"/>
              </a:gdLst>
              <a:ahLst/>
              <a:cxnLst>
                <a:cxn ang="0">
                  <a:pos x="11" y="28"/>
                </a:cxn>
                <a:cxn ang="0">
                  <a:pos x="0" y="0"/>
                </a:cxn>
                <a:cxn ang="0">
                  <a:pos x="11" y="49"/>
                </a:cxn>
                <a:cxn ang="0">
                  <a:pos x="14" y="58"/>
                </a:cxn>
                <a:cxn ang="0">
                  <a:pos x="39" y="111"/>
                </a:cxn>
                <a:cxn ang="0">
                  <a:pos x="44" y="111"/>
                </a:cxn>
                <a:cxn ang="0">
                  <a:pos x="22" y="52"/>
                </a:cxn>
                <a:cxn ang="0">
                  <a:pos x="11" y="28"/>
                </a:cxn>
              </a:cxnLst>
              <a:rect l="T0" t="T1" r="T2" b="T3"/>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w="9525">
              <a:noFill/>
              <a:round/>
              <a:headEnd/>
              <a:tailEnd/>
            </a:ln>
          </p:spPr>
          <p:txBody>
            <a:bodyPr/>
            <a:lstStyle/>
            <a:p>
              <a:endParaRPr lang="en-US"/>
            </a:p>
          </p:txBody>
        </p:sp>
      </p:grpSp>
      <p:sp>
        <p:nvSpPr>
          <p:cNvPr id="7" name="Rectangle 6"/>
          <p:cNvSpPr/>
          <p:nvPr/>
        </p:nvSpPr>
        <p:spPr>
          <a:xfrm>
            <a:off x="0" y="0"/>
            <a:ext cx="182563"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p:cNvSpPr>
            <a:spLocks noGrp="1"/>
          </p:cNvSpPr>
          <p:nvPr>
            <p:ph type="title"/>
          </p:nvPr>
        </p:nvSpPr>
        <p:spPr bwMode="auto">
          <a:xfrm>
            <a:off x="2592388" y="623888"/>
            <a:ext cx="8912225" cy="12811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30" name="Text Placeholder 2"/>
          <p:cNvSpPr>
            <a:spLocks noGrp="1"/>
          </p:cNvSpPr>
          <p:nvPr>
            <p:ph type="body" idx="1"/>
          </p:nvPr>
        </p:nvSpPr>
        <p:spPr bwMode="auto">
          <a:xfrm>
            <a:off x="2589213" y="2133600"/>
            <a:ext cx="89154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10361613" y="6130925"/>
            <a:ext cx="1146175" cy="369888"/>
          </a:xfrm>
          <a:prstGeom prst="rect">
            <a:avLst/>
          </a:prstGeom>
        </p:spPr>
        <p:txBody>
          <a:bodyPr vert="horz" lIns="91440" tIns="45720" rIns="91440" bIns="45720" rtlCol="0" anchor="ctr"/>
          <a:lstStyle>
            <a:lvl1pPr algn="r" fontAlgn="auto">
              <a:spcBef>
                <a:spcPts val="0"/>
              </a:spcBef>
              <a:spcAft>
                <a:spcPts val="0"/>
              </a:spcAft>
              <a:defRPr sz="900" smtClean="0">
                <a:solidFill>
                  <a:schemeClr val="tx1">
                    <a:tint val="75000"/>
                  </a:schemeClr>
                </a:solidFill>
                <a:latin typeface="+mn-lt"/>
                <a:cs typeface="+mn-cs"/>
              </a:defRPr>
            </a:lvl1pPr>
          </a:lstStyle>
          <a:p>
            <a:pPr>
              <a:defRPr/>
            </a:pPr>
            <a:fld id="{05D593D0-9305-4369-9033-B3B17B0972F6}" type="datetimeFigureOut">
              <a:rPr lang="en-US"/>
              <a:pPr>
                <a:defRPr/>
              </a:pPr>
              <a:t>11/11/2014</a:t>
            </a:fld>
            <a:endParaRPr lang="en-US"/>
          </a:p>
        </p:txBody>
      </p:sp>
      <p:sp>
        <p:nvSpPr>
          <p:cNvPr id="5" name="Footer Placeholder 4"/>
          <p:cNvSpPr>
            <a:spLocks noGrp="1"/>
          </p:cNvSpPr>
          <p:nvPr>
            <p:ph type="ftr" sz="quarter" idx="3"/>
          </p:nvPr>
        </p:nvSpPr>
        <p:spPr>
          <a:xfrm>
            <a:off x="2589213" y="6135688"/>
            <a:ext cx="7620000" cy="365125"/>
          </a:xfrm>
          <a:prstGeom prst="rect">
            <a:avLst/>
          </a:prstGeom>
        </p:spPr>
        <p:txBody>
          <a:bodyPr vert="horz" lIns="91440" tIns="45720" rIns="91440" bIns="45720" rtlCol="0" anchor="ctr"/>
          <a:lstStyle>
            <a:lvl1pPr algn="l" fontAlgn="auto">
              <a:spcBef>
                <a:spcPts val="0"/>
              </a:spcBef>
              <a:spcAft>
                <a:spcPts val="0"/>
              </a:spcAft>
              <a:defRPr sz="9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bwMode="gray">
          <a:xfrm>
            <a:off x="531813" y="787400"/>
            <a:ext cx="779462" cy="365125"/>
          </a:xfrm>
          <a:prstGeom prst="rect">
            <a:avLst/>
          </a:prstGeom>
        </p:spPr>
        <p:txBody>
          <a:bodyPr vert="horz" lIns="91440" tIns="45720" rIns="91440" bIns="45720" rtlCol="0" anchor="ctr"/>
          <a:lstStyle>
            <a:lvl1pPr algn="r" fontAlgn="auto">
              <a:spcBef>
                <a:spcPts val="0"/>
              </a:spcBef>
              <a:spcAft>
                <a:spcPts val="0"/>
              </a:spcAft>
              <a:defRPr sz="2000" smtClean="0">
                <a:solidFill>
                  <a:srgbClr val="FEFFFF"/>
                </a:solidFill>
                <a:latin typeface="+mn-lt"/>
                <a:cs typeface="+mn-cs"/>
              </a:defRPr>
            </a:lvl1pPr>
          </a:lstStyle>
          <a:p>
            <a:pPr>
              <a:defRPr/>
            </a:pPr>
            <a:fld id="{7A1E2BBE-39A1-45D8-8103-44544D5D252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 id="2147483691" r:id="rId15"/>
    <p:sldLayoutId id="2147483692" r:id="rId16"/>
  </p:sldLayoutIdLst>
  <p:txStyles>
    <p:titleStyle>
      <a:lvl1pPr algn="l" defTabSz="457200" rtl="0" fontAlgn="base">
        <a:spcBef>
          <a:spcPct val="0"/>
        </a:spcBef>
        <a:spcAft>
          <a:spcPct val="0"/>
        </a:spcAft>
        <a:defRPr sz="3600" kern="1200">
          <a:solidFill>
            <a:srgbClr val="262626"/>
          </a:solidFill>
          <a:latin typeface="+mj-lt"/>
          <a:ea typeface="+mj-ea"/>
          <a:cs typeface="+mj-cs"/>
        </a:defRPr>
      </a:lvl1pPr>
      <a:lvl2pPr algn="l" defTabSz="457200" rtl="0" fontAlgn="base">
        <a:spcBef>
          <a:spcPct val="0"/>
        </a:spcBef>
        <a:spcAft>
          <a:spcPct val="0"/>
        </a:spcAft>
        <a:defRPr sz="3600">
          <a:solidFill>
            <a:srgbClr val="262626"/>
          </a:solidFill>
          <a:latin typeface="Century Gothic" pitchFamily="34" charset="0"/>
        </a:defRPr>
      </a:lvl2pPr>
      <a:lvl3pPr algn="l" defTabSz="457200" rtl="0" fontAlgn="base">
        <a:spcBef>
          <a:spcPct val="0"/>
        </a:spcBef>
        <a:spcAft>
          <a:spcPct val="0"/>
        </a:spcAft>
        <a:defRPr sz="3600">
          <a:solidFill>
            <a:srgbClr val="262626"/>
          </a:solidFill>
          <a:latin typeface="Century Gothic" pitchFamily="34" charset="0"/>
        </a:defRPr>
      </a:lvl3pPr>
      <a:lvl4pPr algn="l" defTabSz="457200" rtl="0" fontAlgn="base">
        <a:spcBef>
          <a:spcPct val="0"/>
        </a:spcBef>
        <a:spcAft>
          <a:spcPct val="0"/>
        </a:spcAft>
        <a:defRPr sz="3600">
          <a:solidFill>
            <a:srgbClr val="262626"/>
          </a:solidFill>
          <a:latin typeface="Century Gothic" pitchFamily="34" charset="0"/>
        </a:defRPr>
      </a:lvl4pPr>
      <a:lvl5pPr algn="l" defTabSz="457200" rtl="0" fontAlgn="base">
        <a:spcBef>
          <a:spcPct val="0"/>
        </a:spcBef>
        <a:spcAft>
          <a:spcPct val="0"/>
        </a:spcAft>
        <a:defRPr sz="3600">
          <a:solidFill>
            <a:srgbClr val="262626"/>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Font typeface="Wingdings 3"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openxmlformats.org/officeDocument/2006/relationships/image" Target="../media/image5.png"/><Relationship Id="rId5" Type="http://schemas.openxmlformats.org/officeDocument/2006/relationships/diagramColors" Target="../diagrams/colors1.xml"/><Relationship Id="rId10" Type="http://schemas.openxmlformats.org/officeDocument/2006/relationships/image" Target="../media/image4.png"/><Relationship Id="rId4" Type="http://schemas.openxmlformats.org/officeDocument/2006/relationships/diagramQuickStyle" Target="../diagrams/quickStyle1.xml"/><Relationship Id="rId9"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400" cy="2262188"/>
          </a:xfrm>
        </p:spPr>
        <p:txBody>
          <a:bodyPr rtlCol="0">
            <a:noAutofit/>
          </a:bodyPr>
          <a:lstStyle/>
          <a:p>
            <a:pPr fontAlgn="auto">
              <a:spcAft>
                <a:spcPts val="0"/>
              </a:spcAft>
              <a:defRPr/>
            </a:pPr>
            <a:r>
              <a:rPr lang="en-US" b="1" dirty="0" smtClean="0">
                <a:solidFill>
                  <a:schemeClr val="tx1">
                    <a:lumMod val="85000"/>
                    <a:lumOff val="15000"/>
                  </a:schemeClr>
                </a:solidFill>
                <a:effectLst>
                  <a:outerShdw blurRad="38100" dist="38100" dir="2700000" algn="tl">
                    <a:srgbClr val="000000">
                      <a:alpha val="43137"/>
                    </a:srgbClr>
                  </a:outerShdw>
                </a:effectLst>
              </a:rPr>
              <a:t>Fishing boat situation and</a:t>
            </a:r>
            <a:br>
              <a:rPr lang="en-US" b="1" dirty="0" smtClean="0">
                <a:solidFill>
                  <a:schemeClr val="tx1">
                    <a:lumMod val="85000"/>
                    <a:lumOff val="15000"/>
                  </a:schemeClr>
                </a:solidFill>
                <a:effectLst>
                  <a:outerShdw blurRad="38100" dist="38100" dir="2700000" algn="tl">
                    <a:srgbClr val="000000">
                      <a:alpha val="43137"/>
                    </a:srgbClr>
                  </a:outerShdw>
                </a:effectLst>
              </a:rPr>
            </a:br>
            <a:r>
              <a:rPr lang="en-US" b="1" dirty="0" smtClean="0">
                <a:solidFill>
                  <a:schemeClr val="tx1">
                    <a:lumMod val="85000"/>
                    <a:lumOff val="15000"/>
                  </a:schemeClr>
                </a:solidFill>
                <a:effectLst>
                  <a:outerShdw blurRad="38100" dist="38100" dir="2700000" algn="tl">
                    <a:srgbClr val="000000">
                      <a:alpha val="43137"/>
                    </a:srgbClr>
                  </a:outerShdw>
                </a:effectLst>
              </a:rPr>
              <a:t>measures of organization fish vessels and workers</a:t>
            </a:r>
            <a:endParaRPr lang="en-US" b="1" dirty="0">
              <a:solidFill>
                <a:schemeClr val="tx1">
                  <a:lumMod val="85000"/>
                  <a:lumOff val="15000"/>
                </a:schemeClr>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2589213" y="4776788"/>
            <a:ext cx="8915400" cy="1127125"/>
          </a:xfrm>
        </p:spPr>
        <p:txBody>
          <a:bodyPr rtlCol="0">
            <a:normAutofit fontScale="62500" lnSpcReduction="20000"/>
          </a:bodyPr>
          <a:lstStyle/>
          <a:p>
            <a:pPr algn="r" fontAlgn="auto">
              <a:spcAft>
                <a:spcPts val="0"/>
              </a:spcAft>
              <a:buFont typeface="Wingdings 3" charset="2"/>
              <a:buNone/>
              <a:defRPr/>
            </a:pPr>
            <a:r>
              <a:rPr lang="en-US" sz="3800" b="1" dirty="0" err="1" smtClean="0">
                <a:solidFill>
                  <a:schemeClr val="accent3">
                    <a:lumMod val="50000"/>
                  </a:schemeClr>
                </a:solidFill>
              </a:rPr>
              <a:t>Mr.Boonlum</a:t>
            </a:r>
            <a:r>
              <a:rPr lang="en-US" sz="3800" b="1" dirty="0" smtClean="0">
                <a:solidFill>
                  <a:schemeClr val="accent3">
                    <a:lumMod val="50000"/>
                  </a:schemeClr>
                </a:solidFill>
              </a:rPr>
              <a:t> </a:t>
            </a:r>
            <a:r>
              <a:rPr lang="en-US" sz="3800" b="1" dirty="0" err="1" smtClean="0">
                <a:solidFill>
                  <a:schemeClr val="accent3">
                    <a:lumMod val="50000"/>
                  </a:schemeClr>
                </a:solidFill>
              </a:rPr>
              <a:t>Janbanjong</a:t>
            </a:r>
            <a:endParaRPr lang="en-US" sz="3800" b="1" dirty="0" smtClean="0">
              <a:solidFill>
                <a:schemeClr val="accent3">
                  <a:lumMod val="50000"/>
                </a:schemeClr>
              </a:solidFill>
            </a:endParaRPr>
          </a:p>
          <a:p>
            <a:pPr algn="r" fontAlgn="auto">
              <a:spcAft>
                <a:spcPts val="0"/>
              </a:spcAft>
              <a:buFont typeface="Wingdings 3" charset="2"/>
              <a:buNone/>
              <a:defRPr/>
            </a:pPr>
            <a:r>
              <a:rPr lang="en-US" sz="3200" dirty="0" smtClean="0">
                <a:solidFill>
                  <a:srgbClr val="C00000"/>
                </a:solidFill>
              </a:rPr>
              <a:t>Head of vessel registration development sector</a:t>
            </a:r>
          </a:p>
          <a:p>
            <a:pPr algn="r" fontAlgn="auto">
              <a:spcAft>
                <a:spcPts val="0"/>
              </a:spcAft>
              <a:buFont typeface="Wingdings 3" charset="2"/>
              <a:buNone/>
              <a:defRPr/>
            </a:pPr>
            <a:r>
              <a:rPr lang="en-US" sz="3200" dirty="0" smtClean="0">
                <a:solidFill>
                  <a:srgbClr val="C00000"/>
                </a:solidFill>
              </a:rPr>
              <a:t>Marine department</a:t>
            </a:r>
            <a:endParaRPr lang="en-US" sz="3200" dirty="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Content Placeholder 2"/>
          <p:cNvSpPr>
            <a:spLocks noGrp="1"/>
          </p:cNvSpPr>
          <p:nvPr>
            <p:ph idx="1"/>
          </p:nvPr>
        </p:nvSpPr>
        <p:spPr>
          <a:xfrm>
            <a:off x="1236663" y="1708150"/>
            <a:ext cx="9936162" cy="4389438"/>
          </a:xfrm>
          <a:solidFill>
            <a:schemeClr val="bg1">
              <a:alpha val="70195"/>
            </a:schemeClr>
          </a:solidFill>
        </p:spPr>
        <p:txBody>
          <a:bodyPr/>
          <a:lstStyle/>
          <a:p>
            <a:pPr marL="0" indent="0">
              <a:buFont typeface="Wingdings 3" pitchFamily="18" charset="2"/>
              <a:buNone/>
            </a:pPr>
            <a:r>
              <a:rPr lang="en-US" sz="3200" b="1" smtClean="0">
                <a:solidFill>
                  <a:schemeClr val="tx1"/>
                </a:solidFill>
                <a:latin typeface="Cordia New" pitchFamily="34" charset="-34"/>
                <a:cs typeface="Cordia New" pitchFamily="34" charset="-34"/>
              </a:rPr>
              <a:t>Operation plan	</a:t>
            </a:r>
          </a:p>
          <a:p>
            <a:pPr marL="0" indent="0">
              <a:buFont typeface="Wingdings 3" pitchFamily="18" charset="2"/>
              <a:buNone/>
            </a:pPr>
            <a:r>
              <a:rPr lang="en-US" sz="3200" b="1" smtClean="0">
                <a:solidFill>
                  <a:schemeClr val="tx1"/>
                </a:solidFill>
                <a:latin typeface="Cordia New" pitchFamily="34" charset="-34"/>
                <a:cs typeface="Cordia New" pitchFamily="34" charset="-34"/>
              </a:rPr>
              <a:t>	</a:t>
            </a:r>
            <a:r>
              <a:rPr lang="en-US" sz="3200" smtClean="0">
                <a:solidFill>
                  <a:schemeClr val="tx1"/>
                </a:solidFill>
                <a:latin typeface="Cordia New" pitchFamily="34" charset="-34"/>
                <a:cs typeface="Cordia New" pitchFamily="34" charset="-34"/>
              </a:rPr>
              <a:t>2 phases as follows :</a:t>
            </a:r>
          </a:p>
          <a:p>
            <a:pPr marL="0" indent="0">
              <a:buFont typeface="Wingdings 3" pitchFamily="18" charset="2"/>
              <a:buNone/>
            </a:pPr>
            <a:r>
              <a:rPr lang="en-US" sz="3200" b="1" smtClean="0">
                <a:solidFill>
                  <a:schemeClr val="tx1"/>
                </a:solidFill>
                <a:latin typeface="Cordia New" pitchFamily="34" charset="-34"/>
                <a:cs typeface="Cordia New" pitchFamily="34" charset="-34"/>
              </a:rPr>
              <a:t>	</a:t>
            </a:r>
            <a:r>
              <a:rPr lang="en-US" sz="3200" b="1" u="sng" smtClean="0">
                <a:solidFill>
                  <a:schemeClr val="tx1"/>
                </a:solidFill>
                <a:latin typeface="Cordia New" pitchFamily="34" charset="-34"/>
                <a:cs typeface="Cordia New" pitchFamily="34" charset="-34"/>
              </a:rPr>
              <a:t>Beginning phase</a:t>
            </a:r>
          </a:p>
          <a:p>
            <a:pPr lvl="1">
              <a:buFont typeface="Arial" charset="0"/>
              <a:buChar char="•"/>
            </a:pPr>
            <a:r>
              <a:rPr lang="en-US" sz="3000" smtClean="0">
                <a:solidFill>
                  <a:schemeClr val="tx1"/>
                </a:solidFill>
                <a:latin typeface="Cordia New" pitchFamily="34" charset="-34"/>
                <a:cs typeface="Cordia New" pitchFamily="34" charset="-34"/>
              </a:rPr>
              <a:t>Fishing vessels, more than 60 tons gross, have to report to marine department.</a:t>
            </a:r>
          </a:p>
          <a:p>
            <a:pPr marL="0" indent="0">
              <a:buFont typeface="Wingdings 3" pitchFamily="18" charset="2"/>
              <a:buNone/>
            </a:pPr>
            <a:r>
              <a:rPr lang="en-US" sz="3200" b="1" smtClean="0">
                <a:solidFill>
                  <a:schemeClr val="tx1"/>
                </a:solidFill>
                <a:latin typeface="Cordia New" pitchFamily="34" charset="-34"/>
                <a:cs typeface="Cordia New" pitchFamily="34" charset="-34"/>
              </a:rPr>
              <a:t>	</a:t>
            </a:r>
            <a:r>
              <a:rPr lang="en-US" sz="3200" b="1" u="sng" smtClean="0">
                <a:solidFill>
                  <a:schemeClr val="tx1"/>
                </a:solidFill>
                <a:latin typeface="Cordia New" pitchFamily="34" charset="-34"/>
                <a:cs typeface="Cordia New" pitchFamily="34" charset="-34"/>
              </a:rPr>
              <a:t>Second phase</a:t>
            </a:r>
          </a:p>
          <a:p>
            <a:pPr lvl="1">
              <a:buFont typeface="Arial" charset="0"/>
              <a:buChar char="•"/>
            </a:pPr>
            <a:r>
              <a:rPr lang="en-US" sz="3000" smtClean="0">
                <a:solidFill>
                  <a:schemeClr val="tx1"/>
                </a:solidFill>
                <a:latin typeface="Cordia New" pitchFamily="34" charset="-34"/>
                <a:cs typeface="Cordia New" pitchFamily="34" charset="-34"/>
              </a:rPr>
              <a:t>Fishing vessels, more than 30 tons gross, have to report to marine department.</a:t>
            </a:r>
          </a:p>
        </p:txBody>
      </p:sp>
      <p:sp>
        <p:nvSpPr>
          <p:cNvPr id="7" name="Title 1"/>
          <p:cNvSpPr>
            <a:spLocks noGrp="1"/>
          </p:cNvSpPr>
          <p:nvPr>
            <p:ph type="title"/>
          </p:nvPr>
        </p:nvSpPr>
        <p:spPr>
          <a:xfrm>
            <a:off x="217488" y="0"/>
            <a:ext cx="11974512" cy="1325563"/>
          </a:xfrm>
        </p:spPr>
        <p:txBody>
          <a:bodyPr rtlCol="0">
            <a:noAutofit/>
          </a:bodyPr>
          <a:lstStyle/>
          <a:p>
            <a:pPr algn="ctr" fontAlgn="auto">
              <a:spcAft>
                <a:spcPts val="0"/>
              </a:spcAft>
              <a:defRPr/>
            </a:pPr>
            <a:r>
              <a:rPr lang="en-US" sz="6000" dirty="0" smtClean="0">
                <a:solidFill>
                  <a:schemeClr val="tx1">
                    <a:lumMod val="85000"/>
                    <a:lumOff val="15000"/>
                  </a:schemeClr>
                </a:solidFill>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rPr>
              <a:t>Measure of fishing vessel management</a:t>
            </a:r>
            <a:endParaRPr lang="en-US" sz="6000" dirty="0">
              <a:solidFill>
                <a:schemeClr val="tx1">
                  <a:lumMod val="85000"/>
                  <a:lumOff val="15000"/>
                </a:schemeClr>
              </a:solidFill>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Content Placeholder 2"/>
          <p:cNvSpPr>
            <a:spLocks noGrp="1"/>
          </p:cNvSpPr>
          <p:nvPr>
            <p:ph idx="1"/>
          </p:nvPr>
        </p:nvSpPr>
        <p:spPr>
          <a:xfrm>
            <a:off x="1236663" y="1708150"/>
            <a:ext cx="9936162" cy="3024188"/>
          </a:xfrm>
          <a:solidFill>
            <a:schemeClr val="bg1">
              <a:alpha val="70195"/>
            </a:schemeClr>
          </a:solidFill>
        </p:spPr>
        <p:txBody>
          <a:bodyPr/>
          <a:lstStyle/>
          <a:p>
            <a:pPr marL="0" indent="0">
              <a:buFont typeface="Wingdings 3" pitchFamily="18" charset="2"/>
              <a:buNone/>
            </a:pPr>
            <a:r>
              <a:rPr lang="en-US" sz="3000" smtClean="0">
                <a:solidFill>
                  <a:schemeClr val="tx1"/>
                </a:solidFill>
                <a:latin typeface="Cordia New" pitchFamily="34" charset="-34"/>
                <a:cs typeface="Cordia New" pitchFamily="34" charset="-34"/>
              </a:rPr>
              <a:t>	Marine department notice since August 9, 2013 to operate </a:t>
            </a:r>
            <a:r>
              <a:rPr lang="en-US" sz="3200" smtClean="0">
                <a:solidFill>
                  <a:schemeClr val="tx1"/>
                </a:solidFill>
                <a:latin typeface="Cordia New" pitchFamily="34" charset="-34"/>
                <a:cs typeface="Cordia New" pitchFamily="34" charset="-34"/>
              </a:rPr>
              <a:t>Harbor Regional Office region 3, 4, 5 and 6 to use this measure with fishing vessels that weight more than 60 tons gross. The result show increasing of report. </a:t>
            </a:r>
          </a:p>
        </p:txBody>
      </p:sp>
      <p:sp>
        <p:nvSpPr>
          <p:cNvPr id="7" name="Title 1"/>
          <p:cNvSpPr>
            <a:spLocks noGrp="1"/>
          </p:cNvSpPr>
          <p:nvPr>
            <p:ph type="title"/>
          </p:nvPr>
        </p:nvSpPr>
        <p:spPr>
          <a:xfrm>
            <a:off x="217488" y="0"/>
            <a:ext cx="11974512" cy="1325563"/>
          </a:xfrm>
        </p:spPr>
        <p:txBody>
          <a:bodyPr rtlCol="0">
            <a:noAutofit/>
          </a:bodyPr>
          <a:lstStyle/>
          <a:p>
            <a:pPr algn="ctr" fontAlgn="auto">
              <a:spcAft>
                <a:spcPts val="0"/>
              </a:spcAft>
              <a:defRPr/>
            </a:pPr>
            <a:r>
              <a:rPr lang="en-US" sz="6000" dirty="0" smtClean="0">
                <a:solidFill>
                  <a:schemeClr val="tx1">
                    <a:lumMod val="85000"/>
                    <a:lumOff val="15000"/>
                  </a:schemeClr>
                </a:solidFill>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rPr>
              <a:t>Performance</a:t>
            </a:r>
            <a:endParaRPr lang="en-US" sz="6000" dirty="0">
              <a:solidFill>
                <a:schemeClr val="tx1">
                  <a:lumMod val="85000"/>
                  <a:lumOff val="15000"/>
                </a:schemeClr>
              </a:solidFill>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6100" y="2430463"/>
            <a:ext cx="8910638" cy="1281112"/>
          </a:xfrm>
        </p:spPr>
        <p:txBody>
          <a:bodyPr rtlCol="0">
            <a:noAutofit/>
          </a:bodyPr>
          <a:lstStyle/>
          <a:p>
            <a:pPr algn="ctr" fontAlgn="auto">
              <a:spcAft>
                <a:spcPts val="0"/>
              </a:spcAft>
              <a:defRPr/>
            </a:pPr>
            <a:r>
              <a:rPr lang="en-US" sz="9600" b="1" dirty="0" smtClean="0">
                <a:solidFill>
                  <a:schemeClr val="tx1">
                    <a:lumMod val="85000"/>
                    <a:lumOff val="15000"/>
                  </a:schemeClr>
                </a:solidFill>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rPr>
              <a:t>Thank you</a:t>
            </a:r>
            <a:endParaRPr lang="en-US" sz="9600" b="1" dirty="0">
              <a:solidFill>
                <a:schemeClr val="tx1">
                  <a:lumMod val="85000"/>
                  <a:lumOff val="15000"/>
                </a:schemeClr>
              </a:solidFill>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nvGraphicFramePr>
        <p:xfrm>
          <a:off x="0" y="986153"/>
          <a:ext cx="11873131" cy="41077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9458" name="Picture 2"/>
          <p:cNvPicPr>
            <a:picLocks noChangeAspect="1"/>
          </p:cNvPicPr>
          <p:nvPr/>
        </p:nvPicPr>
        <p:blipFill>
          <a:blip r:embed="rId7"/>
          <a:srcRect/>
          <a:stretch>
            <a:fillRect/>
          </a:stretch>
        </p:blipFill>
        <p:spPr bwMode="auto">
          <a:xfrm>
            <a:off x="3190875" y="4406900"/>
            <a:ext cx="1536700" cy="1192213"/>
          </a:xfrm>
          <a:prstGeom prst="rect">
            <a:avLst/>
          </a:prstGeom>
          <a:noFill/>
          <a:ln w="9525">
            <a:noFill/>
            <a:miter lim="800000"/>
            <a:headEnd/>
            <a:tailEnd/>
          </a:ln>
        </p:spPr>
      </p:pic>
      <p:pic>
        <p:nvPicPr>
          <p:cNvPr id="19459" name="Picture 3"/>
          <p:cNvPicPr>
            <a:picLocks noChangeAspect="1"/>
          </p:cNvPicPr>
          <p:nvPr/>
        </p:nvPicPr>
        <p:blipFill>
          <a:blip r:embed="rId8"/>
          <a:srcRect/>
          <a:stretch>
            <a:fillRect/>
          </a:stretch>
        </p:blipFill>
        <p:spPr bwMode="auto">
          <a:xfrm>
            <a:off x="7897813" y="4414838"/>
            <a:ext cx="1244600" cy="1184275"/>
          </a:xfrm>
          <a:prstGeom prst="rect">
            <a:avLst/>
          </a:prstGeom>
          <a:noFill/>
          <a:ln w="9525">
            <a:noFill/>
            <a:miter lim="800000"/>
            <a:headEnd/>
            <a:tailEnd/>
          </a:ln>
        </p:spPr>
      </p:pic>
      <p:pic>
        <p:nvPicPr>
          <p:cNvPr id="19460" name="Picture 4"/>
          <p:cNvPicPr>
            <a:picLocks noChangeAspect="1"/>
          </p:cNvPicPr>
          <p:nvPr/>
        </p:nvPicPr>
        <p:blipFill>
          <a:blip r:embed="rId9"/>
          <a:srcRect/>
          <a:stretch>
            <a:fillRect/>
          </a:stretch>
        </p:blipFill>
        <p:spPr bwMode="auto">
          <a:xfrm>
            <a:off x="9944100" y="4406900"/>
            <a:ext cx="1835150" cy="1192213"/>
          </a:xfrm>
          <a:prstGeom prst="rect">
            <a:avLst/>
          </a:prstGeom>
          <a:noFill/>
          <a:ln w="9525">
            <a:noFill/>
            <a:miter lim="800000"/>
            <a:headEnd/>
            <a:tailEnd/>
          </a:ln>
        </p:spPr>
      </p:pic>
      <p:pic>
        <p:nvPicPr>
          <p:cNvPr id="19461" name="Picture 5"/>
          <p:cNvPicPr>
            <a:picLocks noChangeAspect="1"/>
          </p:cNvPicPr>
          <p:nvPr/>
        </p:nvPicPr>
        <p:blipFill>
          <a:blip r:embed="rId10"/>
          <a:srcRect/>
          <a:stretch>
            <a:fillRect/>
          </a:stretch>
        </p:blipFill>
        <p:spPr bwMode="auto">
          <a:xfrm>
            <a:off x="5268913" y="4414838"/>
            <a:ext cx="1965325" cy="1184275"/>
          </a:xfrm>
          <a:prstGeom prst="rect">
            <a:avLst/>
          </a:prstGeom>
          <a:noFill/>
          <a:ln w="9525">
            <a:noFill/>
            <a:miter lim="800000"/>
            <a:headEnd/>
            <a:tailEnd/>
          </a:ln>
        </p:spPr>
      </p:pic>
      <p:pic>
        <p:nvPicPr>
          <p:cNvPr id="19462" name="Picture 6"/>
          <p:cNvPicPr>
            <a:picLocks noChangeAspect="1"/>
          </p:cNvPicPr>
          <p:nvPr/>
        </p:nvPicPr>
        <p:blipFill>
          <a:blip r:embed="rId11"/>
          <a:srcRect/>
          <a:stretch>
            <a:fillRect/>
          </a:stretch>
        </p:blipFill>
        <p:spPr bwMode="auto">
          <a:xfrm>
            <a:off x="1011238" y="4414838"/>
            <a:ext cx="1265237" cy="1184275"/>
          </a:xfrm>
          <a:prstGeom prst="rect">
            <a:avLst/>
          </a:prstGeom>
          <a:noFill/>
          <a:ln w="9525">
            <a:noFill/>
            <a:miter lim="800000"/>
            <a:headEnd/>
            <a:tailEnd/>
          </a:ln>
        </p:spPr>
      </p:pic>
      <p:sp>
        <p:nvSpPr>
          <p:cNvPr id="9" name="Title 1"/>
          <p:cNvSpPr txBox="1">
            <a:spLocks/>
          </p:cNvSpPr>
          <p:nvPr/>
        </p:nvSpPr>
        <p:spPr>
          <a:xfrm>
            <a:off x="239713" y="-141288"/>
            <a:ext cx="11784012" cy="1325563"/>
          </a:xfrm>
          <a:prstGeom prst="rect">
            <a:avLst/>
          </a:prstGeom>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defRPr/>
            </a:pPr>
            <a:r>
              <a:rPr lang="en-US" sz="6000" dirty="0" smtClean="0">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rPr>
              <a:t>Vessel registration process</a:t>
            </a:r>
            <a:endParaRPr lang="en-US" sz="6000" dirty="0">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endParaRPr>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1981200" y="9525"/>
            <a:ext cx="8229600" cy="1143000"/>
          </a:xfrm>
        </p:spPr>
        <p:txBody>
          <a:bodyPr/>
          <a:lstStyle/>
          <a:p>
            <a:pPr algn="ctr"/>
            <a:r>
              <a:rPr lang="en-US" sz="6000" b="1" smtClean="0">
                <a:latin typeface="Cordia New" pitchFamily="34" charset="-34"/>
                <a:cs typeface="Cordia New" pitchFamily="34" charset="-34"/>
              </a:rPr>
              <a:t>Registered fishing vessels</a:t>
            </a:r>
            <a:r>
              <a:rPr lang="th-TH" sz="4400" b="1" smtClean="0">
                <a:latin typeface="Cordia New" pitchFamily="34" charset="-34"/>
                <a:cs typeface="Cordia New" pitchFamily="34" charset="-34"/>
              </a:rPr>
              <a:t/>
            </a:r>
            <a:br>
              <a:rPr lang="th-TH" sz="4400" b="1" smtClean="0">
                <a:latin typeface="Cordia New" pitchFamily="34" charset="-34"/>
                <a:cs typeface="Cordia New" pitchFamily="34" charset="-34"/>
              </a:rPr>
            </a:br>
            <a:r>
              <a:rPr lang="en-US" sz="4400" b="1" smtClean="0">
                <a:latin typeface="Cordia New" pitchFamily="34" charset="-34"/>
                <a:cs typeface="Cordia New" pitchFamily="34" charset="-34"/>
              </a:rPr>
              <a:t>1 January 2013 to 30 June 2014</a:t>
            </a:r>
          </a:p>
        </p:txBody>
      </p:sp>
      <p:graphicFrame>
        <p:nvGraphicFramePr>
          <p:cNvPr id="4" name="Content Placeholder 3"/>
          <p:cNvGraphicFramePr>
            <a:graphicFrameLocks noGrp="1"/>
          </p:cNvGraphicFramePr>
          <p:nvPr>
            <p:ph idx="1"/>
          </p:nvPr>
        </p:nvGraphicFramePr>
        <p:xfrm>
          <a:off x="1120775" y="1736725"/>
          <a:ext cx="10240963" cy="4238625"/>
        </p:xfrm>
        <a:graphic>
          <a:graphicData uri="http://schemas.openxmlformats.org/drawingml/2006/table">
            <a:tbl>
              <a:tblPr firstRow="1" bandRow="1">
                <a:tableStyleId>{5C22544A-7EE6-4342-B048-85BDC9FD1C3A}</a:tableStyleId>
              </a:tblPr>
              <a:tblGrid>
                <a:gridCol w="1370129"/>
                <a:gridCol w="6243626"/>
                <a:gridCol w="2627525"/>
              </a:tblGrid>
              <a:tr h="960120">
                <a:tc>
                  <a:txBody>
                    <a:bodyPr/>
                    <a:lstStyle/>
                    <a:p>
                      <a:pPr algn="ctr"/>
                      <a:r>
                        <a:rPr lang="en-US" sz="3200" b="1" dirty="0" smtClean="0">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rPr>
                        <a:t>No.</a:t>
                      </a:r>
                      <a:endParaRPr lang="en-US" sz="3200" b="1" dirty="0">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endParaRPr>
                    </a:p>
                  </a:txBody>
                  <a:tcPr anchor="ctr"/>
                </a:tc>
                <a:tc>
                  <a:txBody>
                    <a:bodyPr/>
                    <a:lstStyle/>
                    <a:p>
                      <a:pPr algn="ctr"/>
                      <a:r>
                        <a:rPr lang="en-US" sz="3200" b="1" dirty="0" smtClean="0">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rPr>
                        <a:t>Vessel</a:t>
                      </a:r>
                      <a:r>
                        <a:rPr lang="en-US" sz="3200" b="1" baseline="0" dirty="0" smtClean="0">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rPr>
                        <a:t> type</a:t>
                      </a:r>
                      <a:endParaRPr lang="en-US" sz="3200" b="1" dirty="0">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endParaRPr>
                    </a:p>
                  </a:txBody>
                  <a:tcPr anchor="ctr"/>
                </a:tc>
                <a:tc>
                  <a:txBody>
                    <a:bodyPr/>
                    <a:lstStyle/>
                    <a:p>
                      <a:pPr algn="ctr"/>
                      <a:r>
                        <a:rPr lang="en-US" sz="3200" b="1" baseline="0" dirty="0" smtClean="0">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rPr>
                        <a:t>Amount of vessel</a:t>
                      </a:r>
                      <a:endParaRPr lang="en-US" sz="3200" b="1" dirty="0">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endParaRPr>
                    </a:p>
                  </a:txBody>
                  <a:tcPr anchor="ctr"/>
                </a:tc>
              </a:tr>
              <a:tr h="2628900">
                <a:tc>
                  <a:txBody>
                    <a:bodyPr/>
                    <a:lstStyle/>
                    <a:p>
                      <a:pPr algn="ctr"/>
                      <a:r>
                        <a:rPr lang="th-TH" sz="3200" b="0" dirty="0" smtClean="0">
                          <a:latin typeface="Cordia New" panose="020B0304020202020204" pitchFamily="34" charset="-34"/>
                          <a:cs typeface="Cordia New" panose="020B0304020202020204" pitchFamily="34" charset="-34"/>
                        </a:rPr>
                        <a:t>1</a:t>
                      </a:r>
                    </a:p>
                    <a:p>
                      <a:pPr algn="ctr"/>
                      <a:r>
                        <a:rPr lang="th-TH" sz="3200" b="0" dirty="0" smtClean="0">
                          <a:latin typeface="Cordia New" panose="020B0304020202020204" pitchFamily="34" charset="-34"/>
                          <a:cs typeface="Cordia New" panose="020B0304020202020204" pitchFamily="34" charset="-34"/>
                        </a:rPr>
                        <a:t>2</a:t>
                      </a:r>
                    </a:p>
                    <a:p>
                      <a:pPr algn="ctr"/>
                      <a:r>
                        <a:rPr lang="th-TH" sz="3200" b="0" dirty="0" smtClean="0">
                          <a:latin typeface="Cordia New" panose="020B0304020202020204" pitchFamily="34" charset="-34"/>
                          <a:cs typeface="Cordia New" panose="020B0304020202020204" pitchFamily="34" charset="-34"/>
                        </a:rPr>
                        <a:t>3</a:t>
                      </a:r>
                    </a:p>
                    <a:p>
                      <a:pPr algn="ctr"/>
                      <a:r>
                        <a:rPr lang="th-TH" sz="3200" b="0" dirty="0" smtClean="0">
                          <a:latin typeface="Cordia New" panose="020B0304020202020204" pitchFamily="34" charset="-34"/>
                          <a:cs typeface="Cordia New" panose="020B0304020202020204" pitchFamily="34" charset="-34"/>
                        </a:rPr>
                        <a:t>4</a:t>
                      </a:r>
                    </a:p>
                    <a:p>
                      <a:pPr algn="ctr"/>
                      <a:r>
                        <a:rPr lang="th-TH" sz="3200" b="0" dirty="0" smtClean="0">
                          <a:latin typeface="Cordia New" panose="020B0304020202020204" pitchFamily="34" charset="-34"/>
                          <a:cs typeface="Cordia New" panose="020B0304020202020204" pitchFamily="34" charset="-34"/>
                        </a:rPr>
                        <a:t>5</a:t>
                      </a:r>
                      <a:endParaRPr lang="en-US" sz="3200" b="0" dirty="0">
                        <a:latin typeface="Cordia New" panose="020B0304020202020204" pitchFamily="34" charset="-34"/>
                        <a:cs typeface="Cordia New" panose="020B0304020202020204" pitchFamily="34" charset="-34"/>
                      </a:endParaRPr>
                    </a:p>
                  </a:txBody>
                  <a:tcPr/>
                </a:tc>
                <a:tc>
                  <a:txBody>
                    <a:bodyPr/>
                    <a:lstStyle/>
                    <a:p>
                      <a:r>
                        <a:rPr lang="en-US" sz="3200" b="0" baseline="0" dirty="0" smtClean="0">
                          <a:latin typeface="Cordia New" panose="020B0304020202020204" pitchFamily="34" charset="-34"/>
                          <a:cs typeface="Cordia New" panose="020B0304020202020204" pitchFamily="34" charset="-34"/>
                        </a:rPr>
                        <a:t>Fishing vessel sea deep 1</a:t>
                      </a:r>
                      <a:r>
                        <a:rPr lang="en-US" sz="3200" b="0" baseline="30000" dirty="0" smtClean="0">
                          <a:latin typeface="Cordia New" panose="020B0304020202020204" pitchFamily="34" charset="-34"/>
                          <a:cs typeface="Cordia New" panose="020B0304020202020204" pitchFamily="34" charset="-34"/>
                        </a:rPr>
                        <a:t>st</a:t>
                      </a:r>
                      <a:r>
                        <a:rPr lang="en-US" sz="3200" b="0" baseline="0" dirty="0" smtClean="0">
                          <a:latin typeface="Cordia New" panose="020B0304020202020204" pitchFamily="34" charset="-34"/>
                          <a:cs typeface="Cordia New" panose="020B0304020202020204" pitchFamily="34" charset="-34"/>
                        </a:rPr>
                        <a:t> class</a:t>
                      </a:r>
                      <a:endParaRPr lang="th-TH" sz="3200" b="0" baseline="0" dirty="0" smtClean="0">
                        <a:latin typeface="Cordia New" panose="020B0304020202020204" pitchFamily="34" charset="-34"/>
                        <a:cs typeface="Cordia New" panose="020B0304020202020204" pitchFamily="34" charset="-34"/>
                      </a:endParaRPr>
                    </a:p>
                    <a:p>
                      <a:r>
                        <a:rPr lang="en-US" sz="3200" b="0" baseline="0" dirty="0" smtClean="0">
                          <a:latin typeface="Cordia New" panose="020B0304020202020204" pitchFamily="34" charset="-34"/>
                          <a:cs typeface="Cordia New" panose="020B0304020202020204" pitchFamily="34" charset="-34"/>
                        </a:rPr>
                        <a:t>Fishing vessel sea deep 2</a:t>
                      </a:r>
                      <a:r>
                        <a:rPr lang="en-US" sz="3200" b="0" baseline="30000" dirty="0" smtClean="0">
                          <a:latin typeface="Cordia New" panose="020B0304020202020204" pitchFamily="34" charset="-34"/>
                          <a:cs typeface="Cordia New" panose="020B0304020202020204" pitchFamily="34" charset="-34"/>
                        </a:rPr>
                        <a:t>nd</a:t>
                      </a:r>
                      <a:r>
                        <a:rPr lang="en-US" sz="3200" b="0" baseline="0" dirty="0" smtClean="0">
                          <a:latin typeface="Cordia New" panose="020B0304020202020204" pitchFamily="34" charset="-34"/>
                          <a:cs typeface="Cordia New" panose="020B0304020202020204" pitchFamily="34" charset="-34"/>
                        </a:rPr>
                        <a:t> class</a:t>
                      </a:r>
                      <a:endParaRPr lang="th-TH" sz="3200" b="0" baseline="0" dirty="0" smtClean="0">
                        <a:latin typeface="Cordia New" panose="020B0304020202020204" pitchFamily="34" charset="-34"/>
                        <a:cs typeface="Cordia New" panose="020B0304020202020204" pitchFamily="34" charset="-34"/>
                      </a:endParaRPr>
                    </a:p>
                    <a:p>
                      <a:r>
                        <a:rPr lang="en-US" sz="3200" b="0" baseline="0" dirty="0" smtClean="0">
                          <a:latin typeface="Cordia New" panose="020B0304020202020204" pitchFamily="34" charset="-34"/>
                          <a:cs typeface="Cordia New" panose="020B0304020202020204" pitchFamily="34" charset="-34"/>
                        </a:rPr>
                        <a:t>Fishing vessel 1</a:t>
                      </a:r>
                      <a:r>
                        <a:rPr lang="en-US" sz="3200" b="0" baseline="30000" dirty="0" smtClean="0">
                          <a:latin typeface="Cordia New" panose="020B0304020202020204" pitchFamily="34" charset="-34"/>
                          <a:cs typeface="Cordia New" panose="020B0304020202020204" pitchFamily="34" charset="-34"/>
                        </a:rPr>
                        <a:t>st</a:t>
                      </a:r>
                      <a:r>
                        <a:rPr lang="en-US" sz="3200" b="0" baseline="0" dirty="0" smtClean="0">
                          <a:latin typeface="Cordia New" panose="020B0304020202020204" pitchFamily="34" charset="-34"/>
                          <a:cs typeface="Cordia New" panose="020B0304020202020204" pitchFamily="34" charset="-34"/>
                        </a:rPr>
                        <a:t> class</a:t>
                      </a:r>
                      <a:endParaRPr lang="th-TH" sz="3200" b="0" baseline="0" dirty="0" smtClean="0">
                        <a:latin typeface="Cordia New" panose="020B0304020202020204" pitchFamily="34" charset="-34"/>
                        <a:cs typeface="Cordia New" panose="020B0304020202020204" pitchFamily="34" charset="-34"/>
                      </a:endParaRPr>
                    </a:p>
                    <a:p>
                      <a:r>
                        <a:rPr lang="en-US" sz="3200" b="0" baseline="0" dirty="0" smtClean="0">
                          <a:latin typeface="Cordia New" panose="020B0304020202020204" pitchFamily="34" charset="-34"/>
                          <a:cs typeface="Cordia New" panose="020B0304020202020204" pitchFamily="34" charset="-34"/>
                        </a:rPr>
                        <a:t>Fishing vessel 2</a:t>
                      </a:r>
                      <a:r>
                        <a:rPr lang="en-US" sz="3200" b="0" baseline="30000" dirty="0" smtClean="0">
                          <a:latin typeface="Cordia New" panose="020B0304020202020204" pitchFamily="34" charset="-34"/>
                          <a:cs typeface="Cordia New" panose="020B0304020202020204" pitchFamily="34" charset="-34"/>
                        </a:rPr>
                        <a:t>nd</a:t>
                      </a:r>
                      <a:r>
                        <a:rPr lang="en-US" sz="3200" b="0" baseline="0" dirty="0" smtClean="0">
                          <a:latin typeface="Cordia New" panose="020B0304020202020204" pitchFamily="34" charset="-34"/>
                          <a:cs typeface="Cordia New" panose="020B0304020202020204" pitchFamily="34" charset="-34"/>
                        </a:rPr>
                        <a:t> class</a:t>
                      </a:r>
                      <a:endParaRPr lang="th-TH" sz="3200" b="0" baseline="0" dirty="0" smtClean="0">
                        <a:latin typeface="Cordia New" panose="020B0304020202020204" pitchFamily="34" charset="-34"/>
                        <a:cs typeface="Cordia New" panose="020B0304020202020204" pitchFamily="34" charset="-34"/>
                      </a:endParaRPr>
                    </a:p>
                    <a:p>
                      <a:r>
                        <a:rPr lang="en-US" sz="3200" b="0" baseline="0" dirty="0" smtClean="0">
                          <a:latin typeface="Cordia New" panose="020B0304020202020204" pitchFamily="34" charset="-34"/>
                          <a:cs typeface="Cordia New" panose="020B0304020202020204" pitchFamily="34" charset="-34"/>
                        </a:rPr>
                        <a:t>Fishing vessel 3</a:t>
                      </a:r>
                      <a:r>
                        <a:rPr lang="en-US" sz="3200" b="0" baseline="30000" dirty="0" smtClean="0">
                          <a:latin typeface="Cordia New" panose="020B0304020202020204" pitchFamily="34" charset="-34"/>
                          <a:cs typeface="Cordia New" panose="020B0304020202020204" pitchFamily="34" charset="-34"/>
                        </a:rPr>
                        <a:t>rd</a:t>
                      </a:r>
                      <a:r>
                        <a:rPr lang="en-US" sz="3200" b="0" baseline="0" dirty="0" smtClean="0">
                          <a:latin typeface="Cordia New" panose="020B0304020202020204" pitchFamily="34" charset="-34"/>
                          <a:cs typeface="Cordia New" panose="020B0304020202020204" pitchFamily="34" charset="-34"/>
                        </a:rPr>
                        <a:t> class</a:t>
                      </a:r>
                      <a:endParaRPr lang="en-US" sz="3200" b="0" dirty="0">
                        <a:latin typeface="Cordia New" panose="020B0304020202020204" pitchFamily="34" charset="-34"/>
                        <a:cs typeface="Cordia New" panose="020B0304020202020204" pitchFamily="34" charset="-34"/>
                      </a:endParaRPr>
                    </a:p>
                  </a:txBody>
                  <a:tcPr/>
                </a:tc>
                <a:tc>
                  <a:txBody>
                    <a:bodyPr/>
                    <a:lstStyle/>
                    <a:p>
                      <a:pPr algn="ctr"/>
                      <a:r>
                        <a:rPr lang="th-TH" sz="3200" b="0" dirty="0" smtClean="0">
                          <a:latin typeface="Cordia New" panose="020B0304020202020204" pitchFamily="34" charset="-34"/>
                          <a:cs typeface="Cordia New" panose="020B0304020202020204" pitchFamily="34" charset="-34"/>
                        </a:rPr>
                        <a:t>638</a:t>
                      </a:r>
                    </a:p>
                    <a:p>
                      <a:pPr algn="ctr"/>
                      <a:r>
                        <a:rPr lang="th-TH" sz="3200" b="0" dirty="0" smtClean="0">
                          <a:latin typeface="Cordia New" panose="020B0304020202020204" pitchFamily="34" charset="-34"/>
                          <a:cs typeface="Cordia New" panose="020B0304020202020204" pitchFamily="34" charset="-34"/>
                        </a:rPr>
                        <a:t>2,887</a:t>
                      </a:r>
                    </a:p>
                    <a:p>
                      <a:pPr algn="ctr"/>
                      <a:r>
                        <a:rPr lang="th-TH" sz="3200" b="0" dirty="0" smtClean="0">
                          <a:latin typeface="Cordia New" panose="020B0304020202020204" pitchFamily="34" charset="-34"/>
                          <a:cs typeface="Cordia New" panose="020B0304020202020204" pitchFamily="34" charset="-34"/>
                        </a:rPr>
                        <a:t>4,639</a:t>
                      </a:r>
                    </a:p>
                    <a:p>
                      <a:pPr algn="ctr"/>
                      <a:r>
                        <a:rPr lang="th-TH" sz="3200" b="0" dirty="0" smtClean="0">
                          <a:latin typeface="Cordia New" panose="020B0304020202020204" pitchFamily="34" charset="-34"/>
                          <a:cs typeface="Cordia New" panose="020B0304020202020204" pitchFamily="34" charset="-34"/>
                        </a:rPr>
                        <a:t>7,719</a:t>
                      </a:r>
                    </a:p>
                    <a:p>
                      <a:pPr algn="ctr"/>
                      <a:r>
                        <a:rPr lang="th-TH" sz="3200" b="0" dirty="0" smtClean="0">
                          <a:latin typeface="Cordia New" panose="020B0304020202020204" pitchFamily="34" charset="-34"/>
                          <a:cs typeface="Cordia New" panose="020B0304020202020204" pitchFamily="34" charset="-34"/>
                        </a:rPr>
                        <a:t>28,383</a:t>
                      </a:r>
                      <a:endParaRPr lang="en-US" sz="3200" b="0" dirty="0">
                        <a:latin typeface="Cordia New" panose="020B0304020202020204" pitchFamily="34" charset="-34"/>
                        <a:cs typeface="Cordia New" panose="020B0304020202020204" pitchFamily="34" charset="-34"/>
                      </a:endParaRPr>
                    </a:p>
                  </a:txBody>
                  <a:tcPr/>
                </a:tc>
              </a:tr>
              <a:tr h="649730">
                <a:tc>
                  <a:txBody>
                    <a:bodyPr/>
                    <a:lstStyle/>
                    <a:p>
                      <a:pPr algn="ctr"/>
                      <a:endParaRPr lang="en-US" sz="3200" b="0" dirty="0">
                        <a:latin typeface="Cordia New" panose="020B0304020202020204" pitchFamily="34" charset="-34"/>
                        <a:cs typeface="Cordia New" panose="020B0304020202020204" pitchFamily="34" charset="-34"/>
                      </a:endParaRPr>
                    </a:p>
                  </a:txBody>
                  <a:tcPr/>
                </a:tc>
                <a:tc>
                  <a:txBody>
                    <a:bodyPr/>
                    <a:lstStyle/>
                    <a:p>
                      <a:pPr algn="ctr"/>
                      <a:r>
                        <a:rPr lang="en-US" sz="3200" b="0" dirty="0" smtClean="0">
                          <a:latin typeface="Cordia New" panose="020B0304020202020204" pitchFamily="34" charset="-34"/>
                          <a:cs typeface="Cordia New" panose="020B0304020202020204" pitchFamily="34" charset="-34"/>
                        </a:rPr>
                        <a:t>Total</a:t>
                      </a:r>
                      <a:endParaRPr lang="en-US" sz="3200" b="0" dirty="0">
                        <a:latin typeface="Cordia New" panose="020B0304020202020204" pitchFamily="34" charset="-34"/>
                        <a:cs typeface="Cordia New" panose="020B0304020202020204" pitchFamily="34" charset="-34"/>
                      </a:endParaRPr>
                    </a:p>
                  </a:txBody>
                  <a:tcPr/>
                </a:tc>
                <a:tc>
                  <a:txBody>
                    <a:bodyPr/>
                    <a:lstStyle/>
                    <a:p>
                      <a:pPr algn="ctr"/>
                      <a:r>
                        <a:rPr lang="th-TH" sz="3200" b="1" dirty="0" smtClean="0">
                          <a:latin typeface="Cordia New" panose="020B0304020202020204" pitchFamily="34" charset="-34"/>
                          <a:cs typeface="Cordia New" panose="020B0304020202020204" pitchFamily="34" charset="-34"/>
                        </a:rPr>
                        <a:t>44,266</a:t>
                      </a:r>
                      <a:endParaRPr lang="en-US" sz="3200" b="1" dirty="0">
                        <a:latin typeface="Cordia New" panose="020B0304020202020204" pitchFamily="34" charset="-34"/>
                        <a:cs typeface="Cordia New" panose="020B0304020202020204" pitchFamily="34" charset="-34"/>
                      </a:endParaRPr>
                    </a:p>
                  </a:txBody>
                  <a:tcPr/>
                </a:tc>
              </a:tr>
            </a:tbl>
          </a:graphicData>
        </a:graphic>
      </p:graphicFrame>
      <p:sp>
        <p:nvSpPr>
          <p:cNvPr id="20500" name="Slide Number Placeholder 2"/>
          <p:cNvSpPr>
            <a:spLocks noGrp="1"/>
          </p:cNvSpPr>
          <p:nvPr>
            <p:ph type="sldNum" sz="quarter" idx="12"/>
          </p:nvPr>
        </p:nvSpPr>
        <p:spPr>
          <a:noFill/>
          <a:ln>
            <a:miter lim="800000"/>
            <a:headEnd/>
            <a:tailEnd/>
          </a:ln>
        </p:spPr>
        <p:txBody>
          <a:bodyPr wrap="square" numCol="1" anchorCtr="0" compatLnSpc="1">
            <a:prstTxWarp prst="textNoShape">
              <a:avLst/>
            </a:prstTxWarp>
          </a:bodyPr>
          <a:lstStyle/>
          <a:p>
            <a:pPr fontAlgn="base">
              <a:spcBef>
                <a:spcPct val="0"/>
              </a:spcBef>
              <a:spcAft>
                <a:spcPct val="0"/>
              </a:spcAft>
            </a:pPr>
            <a:fld id="{FA9C1623-4B8F-475A-9511-D0142845CAA6}" type="slidenum">
              <a:rPr lang="en-US">
                <a:cs typeface="Arial" charset="0"/>
              </a:rPr>
              <a:pPr fontAlgn="base">
                <a:spcBef>
                  <a:spcPct val="0"/>
                </a:spcBef>
                <a:spcAft>
                  <a:spcPct val="0"/>
                </a:spcAft>
              </a:pPr>
              <a:t>3</a:t>
            </a:fld>
            <a:endParaRPr lang="en-US">
              <a:cs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488" y="0"/>
            <a:ext cx="11974512" cy="1325563"/>
          </a:xfrm>
        </p:spPr>
        <p:txBody>
          <a:bodyPr rtlCol="0">
            <a:noAutofit/>
          </a:bodyPr>
          <a:lstStyle/>
          <a:p>
            <a:pPr algn="ctr" fontAlgn="auto">
              <a:spcAft>
                <a:spcPts val="0"/>
              </a:spcAft>
              <a:defRPr/>
            </a:pPr>
            <a:r>
              <a:rPr lang="en-US" sz="6000" dirty="0" smtClean="0">
                <a:solidFill>
                  <a:schemeClr val="tx1">
                    <a:lumMod val="85000"/>
                    <a:lumOff val="15000"/>
                  </a:schemeClr>
                </a:solidFill>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rPr>
              <a:t>Measure of human trafficking protection </a:t>
            </a:r>
            <a:br>
              <a:rPr lang="en-US" sz="6000" dirty="0" smtClean="0">
                <a:solidFill>
                  <a:schemeClr val="tx1">
                    <a:lumMod val="85000"/>
                    <a:lumOff val="15000"/>
                  </a:schemeClr>
                </a:solidFill>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rPr>
            </a:br>
            <a:r>
              <a:rPr lang="en-US" sz="6000" dirty="0" smtClean="0">
                <a:solidFill>
                  <a:schemeClr val="tx1">
                    <a:lumMod val="85000"/>
                    <a:lumOff val="15000"/>
                  </a:schemeClr>
                </a:solidFill>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rPr>
              <a:t>and suppression plan</a:t>
            </a:r>
            <a:endParaRPr lang="en-US" sz="6000" dirty="0">
              <a:solidFill>
                <a:schemeClr val="tx1">
                  <a:lumMod val="85000"/>
                  <a:lumOff val="15000"/>
                </a:schemeClr>
              </a:solidFill>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endParaRPr>
          </a:p>
        </p:txBody>
      </p:sp>
      <p:graphicFrame>
        <p:nvGraphicFramePr>
          <p:cNvPr id="4" name="Content Placeholder 3"/>
          <p:cNvGraphicFramePr>
            <a:graphicFrameLocks noGrp="1"/>
          </p:cNvGraphicFramePr>
          <p:nvPr>
            <p:ph idx="1"/>
          </p:nvPr>
        </p:nvGraphicFramePr>
        <p:xfrm>
          <a:off x="1268413" y="2014538"/>
          <a:ext cx="9682162" cy="4572000"/>
        </p:xfrm>
        <a:graphic>
          <a:graphicData uri="http://schemas.openxmlformats.org/drawingml/2006/table">
            <a:tbl>
              <a:tblPr/>
              <a:tblGrid>
                <a:gridCol w="9682162"/>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sng" strike="noStrike" cap="none" normalizeH="0" baseline="0" smtClean="0">
                          <a:ln>
                            <a:noFill/>
                          </a:ln>
                          <a:solidFill>
                            <a:schemeClr val="tx1"/>
                          </a:solidFill>
                          <a:effectLst/>
                          <a:latin typeface="Cordia New" pitchFamily="34" charset="-34"/>
                          <a:cs typeface="Cordia New" pitchFamily="34" charset="-34"/>
                        </a:rPr>
                        <a:t>Vessel management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smtClean="0">
                          <a:ln>
                            <a:noFill/>
                          </a:ln>
                          <a:solidFill>
                            <a:schemeClr val="tx1"/>
                          </a:solidFill>
                          <a:effectLst/>
                          <a:latin typeface="Cordia New" pitchFamily="34" charset="-34"/>
                          <a:cs typeface="Cordia New" pitchFamily="34" charset="-34"/>
                        </a:rPr>
                        <a:t>Aim of vessel management is to make all fishing vessels be registered. As follows :</a:t>
                      </a:r>
                    </a:p>
                  </a:txBody>
                  <a:tcPr horzOverflow="overflow">
                    <a:lnL>
                      <a:noFill/>
                    </a:lnL>
                    <a:lnR>
                      <a:noFill/>
                    </a:lnR>
                    <a:lnT>
                      <a:noFill/>
                    </a:lnT>
                    <a:lnB>
                      <a:noFill/>
                    </a:lnB>
                    <a:lnTlToBr>
                      <a:noFill/>
                    </a:lnTlToBr>
                    <a:lnBlToTr>
                      <a:noFill/>
                    </a:lnBlToTr>
                    <a:solidFill>
                      <a:schemeClr val="bg1">
                        <a:alpha val="70195"/>
                      </a:schemeClr>
                    </a:solidFill>
                  </a:tcPr>
                </a:tc>
              </a:tr>
              <a:tr h="371475">
                <a:tc>
                  <a:txBody>
                    <a:bodyPr/>
                    <a:lstStyle/>
                    <a:p>
                      <a:pPr marL="971550" marR="0" lvl="1" indent="-514350" algn="l" defTabSz="914400" rtl="0" eaLnBrk="1" fontAlgn="base" latinLnBrk="0" hangingPunct="1">
                        <a:lnSpc>
                          <a:spcPct val="100000"/>
                        </a:lnSpc>
                        <a:spcBef>
                          <a:spcPct val="0"/>
                        </a:spcBef>
                        <a:spcAft>
                          <a:spcPct val="0"/>
                        </a:spcAft>
                        <a:buClrTx/>
                        <a:buSzTx/>
                        <a:buFont typeface="Century Gothic" pitchFamily="34" charset="0"/>
                        <a:buAutoNum type="arabicPeriod"/>
                        <a:tabLst/>
                      </a:pPr>
                      <a:r>
                        <a:rPr kumimoji="0" lang="en-US" sz="3200" b="0" i="0" u="none" strike="noStrike" cap="none" normalizeH="0" baseline="0" smtClean="0">
                          <a:ln>
                            <a:noFill/>
                          </a:ln>
                          <a:solidFill>
                            <a:srgbClr val="000000"/>
                          </a:solidFill>
                          <a:effectLst/>
                          <a:latin typeface="Cordia New" pitchFamily="34" charset="-34"/>
                          <a:cs typeface="Cordia New" pitchFamily="34" charset="-34"/>
                        </a:rPr>
                        <a:t>Incentive campaign about the zero fee for fishing vessel audition</a:t>
                      </a:r>
                    </a:p>
                    <a:p>
                      <a:pPr marL="971550" marR="0" lvl="1" indent="-514350" algn="l" defTabSz="914400" rtl="0" eaLnBrk="1" fontAlgn="base" latinLnBrk="0" hangingPunct="1">
                        <a:lnSpc>
                          <a:spcPct val="100000"/>
                        </a:lnSpc>
                        <a:spcBef>
                          <a:spcPct val="0"/>
                        </a:spcBef>
                        <a:spcAft>
                          <a:spcPct val="0"/>
                        </a:spcAft>
                        <a:buClrTx/>
                        <a:buSzTx/>
                        <a:buFont typeface="+mj-lt"/>
                        <a:buNone/>
                        <a:tabLst/>
                      </a:pPr>
                      <a:r>
                        <a:rPr kumimoji="0" lang="en-US" sz="3200" b="0" i="0" u="none" strike="noStrike" cap="none" normalizeH="0" baseline="0" smtClean="0">
                          <a:ln>
                            <a:noFill/>
                          </a:ln>
                          <a:solidFill>
                            <a:srgbClr val="000000"/>
                          </a:solidFill>
                          <a:effectLst/>
                          <a:latin typeface="Cordia New" pitchFamily="34" charset="-34"/>
                          <a:cs typeface="Cordia New" pitchFamily="34" charset="-34"/>
                        </a:rPr>
                        <a:t>(less than 20 tons weight).</a:t>
                      </a:r>
                    </a:p>
                    <a:p>
                      <a:pPr marL="971550" marR="0" lvl="1" indent="-514350" algn="l" defTabSz="914400" rtl="0" eaLnBrk="1" fontAlgn="base" latinLnBrk="0" hangingPunct="1">
                        <a:lnSpc>
                          <a:spcPct val="100000"/>
                        </a:lnSpc>
                        <a:spcBef>
                          <a:spcPct val="0"/>
                        </a:spcBef>
                        <a:spcAft>
                          <a:spcPct val="0"/>
                        </a:spcAft>
                        <a:buClrTx/>
                        <a:buSzTx/>
                        <a:buFont typeface="Century Gothic" pitchFamily="34" charset="0"/>
                        <a:buAutoNum type="arabicPeriod"/>
                        <a:tabLst/>
                      </a:pPr>
                      <a:r>
                        <a:rPr kumimoji="0" lang="en-US" sz="3200" b="0" i="0" u="none" strike="noStrike" cap="none" normalizeH="0" baseline="0" smtClean="0">
                          <a:ln>
                            <a:noFill/>
                          </a:ln>
                          <a:solidFill>
                            <a:srgbClr val="000000"/>
                          </a:solidFill>
                          <a:effectLst/>
                          <a:latin typeface="Cordia New" pitchFamily="34" charset="-34"/>
                          <a:cs typeface="Cordia New" pitchFamily="34" charset="-34"/>
                        </a:rPr>
                        <a:t>Establish “Mobile registration unit” with department of fishery.</a:t>
                      </a:r>
                    </a:p>
                    <a:p>
                      <a:pPr marL="971550" marR="0" lvl="1" indent="-514350" algn="l" defTabSz="914400" rtl="0" eaLnBrk="1" fontAlgn="base" latinLnBrk="0" hangingPunct="1">
                        <a:lnSpc>
                          <a:spcPct val="100000"/>
                        </a:lnSpc>
                        <a:spcBef>
                          <a:spcPct val="0"/>
                        </a:spcBef>
                        <a:spcAft>
                          <a:spcPct val="0"/>
                        </a:spcAft>
                        <a:buClrTx/>
                        <a:buSzTx/>
                        <a:buFont typeface="Century Gothic" pitchFamily="34" charset="0"/>
                        <a:buAutoNum type="arabicPeriod"/>
                        <a:tabLst/>
                      </a:pPr>
                      <a:r>
                        <a:rPr kumimoji="0" lang="en-US" sz="3200" b="0" i="0" u="none" strike="noStrike" cap="none" normalizeH="0" baseline="0" smtClean="0">
                          <a:ln>
                            <a:noFill/>
                          </a:ln>
                          <a:solidFill>
                            <a:srgbClr val="000000"/>
                          </a:solidFill>
                          <a:effectLst/>
                          <a:latin typeface="Cordia New" pitchFamily="34" charset="-34"/>
                          <a:cs typeface="Cordia New" pitchFamily="34" charset="-34"/>
                        </a:rPr>
                        <a:t>Promote owners to register their vessels by giving knowledge to owner about the right and benefit from registration and renewal of fishing vessel license.</a:t>
                      </a:r>
                    </a:p>
                  </a:txBody>
                  <a:tcPr horzOverflow="overflow">
                    <a:lnL>
                      <a:noFill/>
                    </a:lnL>
                    <a:lnR>
                      <a:noFill/>
                    </a:lnR>
                    <a:lnT>
                      <a:noFill/>
                    </a:lnT>
                    <a:lnB>
                      <a:noFill/>
                    </a:lnB>
                    <a:lnTlToBr>
                      <a:noFill/>
                    </a:lnTlToBr>
                    <a:lnBlToTr>
                      <a:noFill/>
                    </a:lnBlToTr>
                    <a:solidFill>
                      <a:schemeClr val="bg1">
                        <a:alpha val="70195"/>
                      </a:schemeClr>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288" y="0"/>
            <a:ext cx="8912225" cy="1281113"/>
          </a:xfrm>
        </p:spPr>
        <p:txBody>
          <a:bodyPr rtlCol="0">
            <a:normAutofit/>
          </a:bodyPr>
          <a:lstStyle/>
          <a:p>
            <a:pPr algn="ctr" fontAlgn="auto">
              <a:spcAft>
                <a:spcPts val="0"/>
              </a:spcAft>
              <a:defRPr/>
            </a:pPr>
            <a:r>
              <a:rPr lang="en-US" sz="6000" b="1" dirty="0" smtClean="0">
                <a:solidFill>
                  <a:schemeClr val="tx1">
                    <a:lumMod val="85000"/>
                    <a:lumOff val="15000"/>
                  </a:schemeClr>
                </a:solidFill>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rPr>
              <a:t>Performance</a:t>
            </a:r>
            <a:endParaRPr lang="en-US" sz="6000" b="1" dirty="0">
              <a:solidFill>
                <a:schemeClr val="tx1">
                  <a:lumMod val="85000"/>
                  <a:lumOff val="15000"/>
                </a:schemeClr>
              </a:solidFill>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endParaRPr>
          </a:p>
        </p:txBody>
      </p:sp>
      <p:sp>
        <p:nvSpPr>
          <p:cNvPr id="22530" name="Content Placeholder 2"/>
          <p:cNvSpPr>
            <a:spLocks noGrp="1"/>
          </p:cNvSpPr>
          <p:nvPr>
            <p:ph idx="1"/>
          </p:nvPr>
        </p:nvSpPr>
        <p:spPr>
          <a:xfrm>
            <a:off x="1792288" y="2111375"/>
            <a:ext cx="8915400" cy="3032125"/>
          </a:xfrm>
          <a:solidFill>
            <a:schemeClr val="bg1">
              <a:alpha val="90195"/>
            </a:schemeClr>
          </a:solidFill>
        </p:spPr>
        <p:txBody>
          <a:bodyPr/>
          <a:lstStyle/>
          <a:p>
            <a:pPr marL="0" indent="0">
              <a:buFont typeface="Wingdings 3" pitchFamily="18" charset="2"/>
              <a:buNone/>
            </a:pPr>
            <a:r>
              <a:rPr lang="en-US" sz="3200" smtClean="0">
                <a:latin typeface="Cordia New" pitchFamily="34" charset="-34"/>
                <a:cs typeface="Cordia New" pitchFamily="34" charset="-34"/>
              </a:rPr>
              <a:t>1. Expanded zero fee period about 1 year for fishing vessel audition (less than 20 tons weight). This measures was announced by ministry of transport on June 17, 2013. This measure is available since July 11, 2013 to July 11, 2014.</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713" y="0"/>
            <a:ext cx="11739562" cy="1325563"/>
          </a:xfrm>
        </p:spPr>
        <p:txBody>
          <a:bodyPr rtlCol="0">
            <a:normAutofit/>
          </a:bodyPr>
          <a:lstStyle/>
          <a:p>
            <a:pPr algn="ctr" fontAlgn="auto">
              <a:spcAft>
                <a:spcPts val="0"/>
              </a:spcAft>
              <a:defRPr/>
            </a:pPr>
            <a:r>
              <a:rPr lang="en-US" sz="6000" dirty="0" smtClean="0">
                <a:solidFill>
                  <a:schemeClr val="tx1">
                    <a:lumMod val="85000"/>
                    <a:lumOff val="15000"/>
                  </a:schemeClr>
                </a:solidFill>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rPr>
              <a:t>Performance</a:t>
            </a:r>
            <a:endParaRPr lang="en-US" sz="6000" dirty="0">
              <a:solidFill>
                <a:schemeClr val="tx1">
                  <a:lumMod val="85000"/>
                  <a:lumOff val="15000"/>
                </a:schemeClr>
              </a:solidFill>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endParaRPr>
          </a:p>
        </p:txBody>
      </p:sp>
      <p:graphicFrame>
        <p:nvGraphicFramePr>
          <p:cNvPr id="4" name="Content Placeholder 3"/>
          <p:cNvGraphicFramePr>
            <a:graphicFrameLocks noGrp="1"/>
          </p:cNvGraphicFramePr>
          <p:nvPr>
            <p:ph idx="1"/>
          </p:nvPr>
        </p:nvGraphicFramePr>
        <p:xfrm>
          <a:off x="1025525" y="2139950"/>
          <a:ext cx="10680700" cy="4144963"/>
        </p:xfrm>
        <a:graphic>
          <a:graphicData uri="http://schemas.openxmlformats.org/drawingml/2006/table">
            <a:tbl>
              <a:tblPr firstRow="1" bandRow="1">
                <a:tableStyleId>{5C22544A-7EE6-4342-B048-85BDC9FD1C3A}</a:tableStyleId>
              </a:tblPr>
              <a:tblGrid>
                <a:gridCol w="3576955"/>
                <a:gridCol w="1364336"/>
                <a:gridCol w="1633928"/>
                <a:gridCol w="2216266"/>
                <a:gridCol w="1889656"/>
              </a:tblGrid>
              <a:tr h="368258">
                <a:tc rowSpan="2">
                  <a:txBody>
                    <a:bodyPr/>
                    <a:lstStyle/>
                    <a:p>
                      <a:r>
                        <a:rPr lang="en-US" sz="2800" b="1" dirty="0" smtClean="0">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rPr>
                        <a:t>Locations</a:t>
                      </a:r>
                      <a:endParaRPr lang="en-US" sz="2800" b="1" dirty="0">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endParaRPr>
                    </a:p>
                  </a:txBody>
                  <a:tcPr/>
                </a:tc>
                <a:tc gridSpan="2">
                  <a:txBody>
                    <a:bodyPr/>
                    <a:lstStyle/>
                    <a:p>
                      <a:pPr algn="ctr"/>
                      <a:r>
                        <a:rPr lang="en-US" sz="2800" b="1" dirty="0" smtClean="0">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rPr>
                        <a:t>Times</a:t>
                      </a:r>
                      <a:endParaRPr lang="en-US" sz="2800" b="1" dirty="0">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endParaRPr>
                    </a:p>
                  </a:txBody>
                  <a:tcPr/>
                </a:tc>
                <a:tc hMerge="1">
                  <a:txBody>
                    <a:bodyPr/>
                    <a:lstStyle/>
                    <a:p>
                      <a:endParaRPr lang="en-US" sz="2800" b="1" dirty="0">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endParaRPr>
                    </a:p>
                  </a:txBody>
                  <a:tcPr/>
                </a:tc>
                <a:tc gridSpan="2">
                  <a:txBody>
                    <a:bodyPr/>
                    <a:lstStyle/>
                    <a:p>
                      <a:pPr algn="ctr"/>
                      <a:r>
                        <a:rPr lang="en-US" sz="2800" b="1" smtClean="0">
                          <a:solidFill>
                            <a:schemeClr val="bg1"/>
                          </a:solidFill>
                          <a:effectLst>
                            <a:outerShdw blurRad="38100" dist="38100" dir="2700000" algn="tl">
                              <a:srgbClr val="000000">
                                <a:alpha val="43137"/>
                              </a:srgbClr>
                            </a:outerShdw>
                          </a:effectLst>
                          <a:latin typeface="Cordia New" pitchFamily="34" charset="-34"/>
                          <a:cs typeface="Cordia New" pitchFamily="34" charset="-34"/>
                        </a:rPr>
                        <a:t>Amount</a:t>
                      </a:r>
                      <a:r>
                        <a:rPr lang="en-US" sz="2800" b="1" baseline="0" smtClean="0">
                          <a:solidFill>
                            <a:schemeClr val="bg1"/>
                          </a:solidFill>
                          <a:effectLst>
                            <a:outerShdw blurRad="38100" dist="38100" dir="2700000" algn="tl">
                              <a:srgbClr val="000000">
                                <a:alpha val="43137"/>
                              </a:srgbClr>
                            </a:outerShdw>
                          </a:effectLst>
                          <a:latin typeface="Cordia New" pitchFamily="34" charset="-34"/>
                          <a:cs typeface="Cordia New" pitchFamily="34" charset="-34"/>
                        </a:rPr>
                        <a:t> of vessels</a:t>
                      </a:r>
                      <a:endParaRPr lang="en-US" sz="2800" b="1" dirty="0">
                        <a:solidFill>
                          <a:schemeClr val="bg1"/>
                        </a:solidFill>
                        <a:effectLst>
                          <a:outerShdw blurRad="38100" dist="38100" dir="2700000" algn="tl">
                            <a:srgbClr val="000000">
                              <a:alpha val="43137"/>
                            </a:srgbClr>
                          </a:outerShdw>
                        </a:effectLst>
                        <a:latin typeface="Cordia New" pitchFamily="34" charset="-34"/>
                        <a:cs typeface="Cordia New" pitchFamily="34" charset="-34"/>
                      </a:endParaRPr>
                    </a:p>
                  </a:txBody>
                  <a:tcPr/>
                </a:tc>
                <a:tc hMerge="1">
                  <a:txBody>
                    <a:bodyPr/>
                    <a:lstStyle/>
                    <a:p>
                      <a:pPr algn="ctr"/>
                      <a:endParaRPr lang="en-US" sz="2800" b="1" dirty="0">
                        <a:solidFill>
                          <a:schemeClr val="bg1"/>
                        </a:solidFill>
                        <a:effectLst>
                          <a:outerShdw blurRad="38100" dist="38100" dir="2700000" algn="tl">
                            <a:srgbClr val="000000">
                              <a:alpha val="43137"/>
                            </a:srgbClr>
                          </a:outerShdw>
                        </a:effectLst>
                        <a:latin typeface="Cordia New" pitchFamily="34" charset="-34"/>
                        <a:cs typeface="Cordia New" pitchFamily="34" charset="-34"/>
                      </a:endParaRPr>
                    </a:p>
                  </a:txBody>
                  <a:tcPr/>
                </a:tc>
              </a:tr>
              <a:tr h="247744">
                <a:tc vMerge="1">
                  <a:txBody>
                    <a:bodyPr/>
                    <a:lstStyle/>
                    <a:p>
                      <a:endParaRPr lang="en-US" sz="2800" b="1" dirty="0">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endParaRPr>
                    </a:p>
                  </a:txBody>
                  <a:tcPr/>
                </a:tc>
                <a:tc>
                  <a:txBody>
                    <a:bodyPr/>
                    <a:lstStyle/>
                    <a:p>
                      <a:pPr algn="ctr"/>
                      <a:r>
                        <a:rPr lang="en-US" sz="2800" b="0" dirty="0" smtClean="0">
                          <a:effectLst/>
                          <a:latin typeface="Cordia New" panose="020B0304020202020204" pitchFamily="34" charset="-34"/>
                          <a:cs typeface="Cordia New" panose="020B0304020202020204" pitchFamily="34" charset="-34"/>
                        </a:rPr>
                        <a:t>Target</a:t>
                      </a:r>
                      <a:endParaRPr lang="en-US" sz="2800" b="0" dirty="0">
                        <a:effectLst/>
                        <a:latin typeface="Cordia New" panose="020B0304020202020204" pitchFamily="34" charset="-34"/>
                        <a:cs typeface="Cordia New" panose="020B0304020202020204" pitchFamily="34" charset="-34"/>
                      </a:endParaRPr>
                    </a:p>
                  </a:txBody>
                  <a:tcPr/>
                </a:tc>
                <a:tc>
                  <a:txBody>
                    <a:bodyPr/>
                    <a:lstStyle/>
                    <a:p>
                      <a:pPr algn="ctr"/>
                      <a:r>
                        <a:rPr lang="en-US" sz="2800" b="0" dirty="0" smtClean="0">
                          <a:effectLst/>
                          <a:latin typeface="Cordia New" panose="020B0304020202020204" pitchFamily="34" charset="-34"/>
                          <a:cs typeface="Cordia New" panose="020B0304020202020204" pitchFamily="34" charset="-34"/>
                        </a:rPr>
                        <a:t>Achievement</a:t>
                      </a:r>
                      <a:endParaRPr lang="en-US" sz="2800" b="0" dirty="0">
                        <a:effectLst/>
                        <a:latin typeface="Cordia New" panose="020B0304020202020204" pitchFamily="34" charset="-34"/>
                        <a:cs typeface="Cordia New" panose="020B0304020202020204" pitchFamily="34" charset="-34"/>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schemeClr val="tx1"/>
                          </a:solidFill>
                          <a:effectLst/>
                          <a:uLnTx/>
                          <a:uFillTx/>
                          <a:latin typeface="Cordia New" pitchFamily="34" charset="-34"/>
                          <a:cs typeface="Cordia New" pitchFamily="34" charset="-34"/>
                        </a:rPr>
                        <a:t>new registration</a:t>
                      </a:r>
                      <a:endParaRPr lang="en-US" sz="2800" b="0" dirty="0" smtClean="0">
                        <a:solidFill>
                          <a:schemeClr val="tx1"/>
                        </a:solidFill>
                        <a:effectLst/>
                        <a:latin typeface="Cordia New" pitchFamily="34" charset="-34"/>
                        <a:cs typeface="Cordia New" pitchFamily="34" charset="-34"/>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800" b="0" smtClean="0">
                          <a:solidFill>
                            <a:schemeClr val="tx1"/>
                          </a:solidFill>
                          <a:effectLst/>
                          <a:latin typeface="Cordia New" pitchFamily="34" charset="-34"/>
                          <a:cs typeface="Cordia New" pitchFamily="34" charset="-34"/>
                        </a:rPr>
                        <a:t>license renewal</a:t>
                      </a:r>
                    </a:p>
                  </a:txBody>
                  <a:tcPr/>
                </a:tc>
              </a:tr>
              <a:tr h="370840">
                <a:tc>
                  <a:txBody>
                    <a:bodyPr/>
                    <a:lstStyle/>
                    <a:p>
                      <a:pPr algn="l"/>
                      <a:r>
                        <a:rPr kumimoji="0" lang="en-US" sz="2800" b="0" i="0" u="none" strike="noStrike" kern="1200" cap="none" spc="0" normalizeH="0" baseline="0" noProof="0" dirty="0" smtClean="0">
                          <a:ln>
                            <a:noFill/>
                          </a:ln>
                          <a:solidFill>
                            <a:schemeClr val="tx1"/>
                          </a:solidFill>
                          <a:effectLst/>
                          <a:uLnTx/>
                          <a:uFillTx/>
                          <a:latin typeface="Cordia New" pitchFamily="34" charset="-34"/>
                          <a:cs typeface="Cordia New" pitchFamily="34" charset="-34"/>
                        </a:rPr>
                        <a:t>Ship Registration Bureau</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9</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7</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25</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2</a:t>
                      </a:r>
                      <a:endParaRPr lang="en-US" sz="2800" dirty="0">
                        <a:solidFill>
                          <a:schemeClr val="tx1"/>
                        </a:solidFill>
                        <a:latin typeface="Cordia New" pitchFamily="34" charset="-34"/>
                        <a:cs typeface="Cordia New" pitchFamily="34" charset="-34"/>
                      </a:endParaRPr>
                    </a:p>
                  </a:txBody>
                  <a:tcPr/>
                </a:tc>
              </a:tr>
              <a:tr h="370840">
                <a:tc>
                  <a:txBody>
                    <a:bodyPr/>
                    <a:lstStyle/>
                    <a:p>
                      <a:pPr algn="l"/>
                      <a:r>
                        <a:rPr lang="en-US" sz="2800" dirty="0" smtClean="0">
                          <a:solidFill>
                            <a:schemeClr val="tx1"/>
                          </a:solidFill>
                          <a:latin typeface="Cordia New" pitchFamily="34" charset="-34"/>
                          <a:cs typeface="Cordia New" pitchFamily="34" charset="-34"/>
                        </a:rPr>
                        <a:t>Harbor Regional Office region</a:t>
                      </a:r>
                      <a:r>
                        <a:rPr lang="en-US" sz="2800" baseline="0" dirty="0" smtClean="0">
                          <a:solidFill>
                            <a:schemeClr val="tx1"/>
                          </a:solidFill>
                          <a:latin typeface="Cordia New" pitchFamily="34" charset="-34"/>
                          <a:cs typeface="Cordia New" pitchFamily="34" charset="-34"/>
                        </a:rPr>
                        <a:t> </a:t>
                      </a:r>
                      <a:r>
                        <a:rPr lang="en-US" sz="2800" dirty="0" smtClean="0">
                          <a:solidFill>
                            <a:schemeClr val="tx1"/>
                          </a:solidFill>
                          <a:latin typeface="Cordia New" pitchFamily="34" charset="-34"/>
                          <a:cs typeface="Cordia New" pitchFamily="34" charset="-34"/>
                        </a:rPr>
                        <a:t>3</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25</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6</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161</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20</a:t>
                      </a:r>
                      <a:endParaRPr lang="en-US" sz="2800" dirty="0">
                        <a:solidFill>
                          <a:schemeClr val="tx1"/>
                        </a:solidFill>
                        <a:latin typeface="Cordia New" pitchFamily="34" charset="-34"/>
                        <a:cs typeface="Cordia New" pitchFamily="34" charset="-34"/>
                      </a:endParaRPr>
                    </a:p>
                  </a:txBody>
                  <a:tcPr/>
                </a:tc>
              </a:tr>
              <a:tr h="370840">
                <a:tc>
                  <a:txBody>
                    <a:bodyPr/>
                    <a:lstStyle/>
                    <a:p>
                      <a:pPr algn="l"/>
                      <a:r>
                        <a:rPr lang="en-US" sz="2800" dirty="0" smtClean="0">
                          <a:solidFill>
                            <a:schemeClr val="tx1"/>
                          </a:solidFill>
                          <a:latin typeface="Cordia New" pitchFamily="34" charset="-34"/>
                          <a:cs typeface="Cordia New" pitchFamily="34" charset="-34"/>
                        </a:rPr>
                        <a:t>Harbor Regional Office</a:t>
                      </a:r>
                      <a:r>
                        <a:rPr lang="en-US" sz="2800" baseline="0" dirty="0" smtClean="0">
                          <a:solidFill>
                            <a:schemeClr val="tx1"/>
                          </a:solidFill>
                          <a:latin typeface="Cordia New" pitchFamily="34" charset="-34"/>
                          <a:cs typeface="Cordia New" pitchFamily="34" charset="-34"/>
                        </a:rPr>
                        <a:t> region </a:t>
                      </a:r>
                      <a:r>
                        <a:rPr lang="en-US" sz="2800" dirty="0" smtClean="0">
                          <a:solidFill>
                            <a:schemeClr val="tx1"/>
                          </a:solidFill>
                          <a:latin typeface="Cordia New" pitchFamily="34" charset="-34"/>
                          <a:cs typeface="Cordia New" pitchFamily="34" charset="-34"/>
                        </a:rPr>
                        <a:t>4</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61</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52</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2137</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1091</a:t>
                      </a:r>
                      <a:endParaRPr lang="en-US" sz="2800" dirty="0">
                        <a:solidFill>
                          <a:schemeClr val="tx1"/>
                        </a:solidFill>
                        <a:latin typeface="Cordia New" pitchFamily="34" charset="-34"/>
                        <a:cs typeface="Cordia New" pitchFamily="34" charset="-34"/>
                      </a:endParaRPr>
                    </a:p>
                  </a:txBody>
                  <a:tcPr/>
                </a:tc>
              </a:tr>
              <a:tr h="370840">
                <a:tc>
                  <a:txBody>
                    <a:bodyPr/>
                    <a:lstStyle/>
                    <a:p>
                      <a:pPr algn="l"/>
                      <a:r>
                        <a:rPr lang="en-US" sz="2800" dirty="0" smtClean="0">
                          <a:solidFill>
                            <a:schemeClr val="tx1"/>
                          </a:solidFill>
                          <a:latin typeface="Cordia New" pitchFamily="34" charset="-34"/>
                          <a:cs typeface="Cordia New" pitchFamily="34" charset="-34"/>
                        </a:rPr>
                        <a:t>Harbor Regional Office region</a:t>
                      </a:r>
                      <a:r>
                        <a:rPr lang="en-US" sz="2800" baseline="0" dirty="0" smtClean="0">
                          <a:solidFill>
                            <a:schemeClr val="tx1"/>
                          </a:solidFill>
                          <a:latin typeface="Cordia New" pitchFamily="34" charset="-34"/>
                          <a:cs typeface="Cordia New" pitchFamily="34" charset="-34"/>
                        </a:rPr>
                        <a:t> </a:t>
                      </a:r>
                      <a:r>
                        <a:rPr lang="en-US" sz="2800" dirty="0" smtClean="0">
                          <a:solidFill>
                            <a:schemeClr val="tx1"/>
                          </a:solidFill>
                          <a:latin typeface="Cordia New" pitchFamily="34" charset="-34"/>
                          <a:cs typeface="Cordia New" pitchFamily="34" charset="-34"/>
                        </a:rPr>
                        <a:t>5</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79</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39</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768</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332</a:t>
                      </a:r>
                      <a:endParaRPr lang="en-US" sz="2800" dirty="0">
                        <a:solidFill>
                          <a:schemeClr val="tx1"/>
                        </a:solidFill>
                        <a:latin typeface="Cordia New" pitchFamily="34" charset="-34"/>
                        <a:cs typeface="Cordia New" pitchFamily="34" charset="-34"/>
                      </a:endParaRPr>
                    </a:p>
                  </a:txBody>
                  <a:tcPr/>
                </a:tc>
              </a:tr>
              <a:tr h="370840">
                <a:tc>
                  <a:txBody>
                    <a:bodyPr/>
                    <a:lstStyle/>
                    <a:p>
                      <a:pPr algn="l"/>
                      <a:r>
                        <a:rPr lang="en-US" sz="2800" dirty="0" smtClean="0">
                          <a:solidFill>
                            <a:schemeClr val="tx1"/>
                          </a:solidFill>
                          <a:latin typeface="Cordia New" pitchFamily="34" charset="-34"/>
                          <a:cs typeface="Cordia New" pitchFamily="34" charset="-34"/>
                        </a:rPr>
                        <a:t>Harbor Regional Office region</a:t>
                      </a:r>
                      <a:r>
                        <a:rPr lang="en-US" sz="2800" baseline="0" dirty="0" smtClean="0">
                          <a:solidFill>
                            <a:schemeClr val="tx1"/>
                          </a:solidFill>
                          <a:latin typeface="Cordia New" pitchFamily="34" charset="-34"/>
                          <a:cs typeface="Cordia New" pitchFamily="34" charset="-34"/>
                        </a:rPr>
                        <a:t> </a:t>
                      </a:r>
                      <a:r>
                        <a:rPr lang="en-US" sz="2800" dirty="0" smtClean="0">
                          <a:solidFill>
                            <a:schemeClr val="tx1"/>
                          </a:solidFill>
                          <a:latin typeface="Cordia New" pitchFamily="34" charset="-34"/>
                          <a:cs typeface="Cordia New" pitchFamily="34" charset="-34"/>
                        </a:rPr>
                        <a:t>6</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78</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45</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1725</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1081</a:t>
                      </a:r>
                      <a:endParaRPr lang="en-US" sz="2800" dirty="0">
                        <a:solidFill>
                          <a:schemeClr val="tx1"/>
                        </a:solidFill>
                        <a:latin typeface="Cordia New" pitchFamily="34" charset="-34"/>
                        <a:cs typeface="Cordia New" pitchFamily="34" charset="-34"/>
                      </a:endParaRPr>
                    </a:p>
                  </a:txBody>
                  <a:tcPr/>
                </a:tc>
              </a:tr>
              <a:tr h="370840">
                <a:tc>
                  <a:txBody>
                    <a:bodyPr/>
                    <a:lstStyle/>
                    <a:p>
                      <a:pPr algn="r"/>
                      <a:r>
                        <a:rPr lang="en-US" sz="2800" dirty="0" smtClean="0">
                          <a:solidFill>
                            <a:schemeClr val="tx1"/>
                          </a:solidFill>
                          <a:latin typeface="Cordia New" pitchFamily="34" charset="-34"/>
                          <a:cs typeface="Cordia New" pitchFamily="34" charset="-34"/>
                        </a:rPr>
                        <a:t>Total</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285</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160</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anose="020B0304020202020204" pitchFamily="34" charset="-34"/>
                          <a:cs typeface="Cordia New" panose="020B0304020202020204" pitchFamily="34" charset="-34"/>
                        </a:rPr>
                        <a:t>2,526</a:t>
                      </a:r>
                      <a:endParaRPr lang="en-US" sz="2800" dirty="0">
                        <a:solidFill>
                          <a:schemeClr val="tx1"/>
                        </a:solidFill>
                        <a:latin typeface="Cordia New" panose="020B0304020202020204" pitchFamily="34" charset="-34"/>
                        <a:cs typeface="Cordia New" panose="020B0304020202020204" pitchFamily="34" charset="-34"/>
                      </a:endParaRPr>
                    </a:p>
                  </a:txBody>
                  <a:tcPr/>
                </a:tc>
                <a:tc>
                  <a:txBody>
                    <a:bodyPr/>
                    <a:lstStyle/>
                    <a:p>
                      <a:pPr algn="ctr"/>
                      <a:r>
                        <a:rPr lang="en-US" sz="2800" dirty="0" smtClean="0">
                          <a:solidFill>
                            <a:schemeClr val="tx1"/>
                          </a:solidFill>
                          <a:latin typeface="Cordia New" panose="020B0304020202020204" pitchFamily="34" charset="-34"/>
                          <a:cs typeface="Cordia New" panose="020B0304020202020204" pitchFamily="34" charset="-34"/>
                        </a:rPr>
                        <a:t>4,816</a:t>
                      </a:r>
                      <a:endParaRPr lang="en-US" sz="2800" dirty="0">
                        <a:solidFill>
                          <a:schemeClr val="tx1"/>
                        </a:solidFill>
                        <a:latin typeface="Cordia New" panose="020B0304020202020204" pitchFamily="34" charset="-34"/>
                        <a:cs typeface="Cordia New" panose="020B0304020202020204" pitchFamily="34" charset="-34"/>
                      </a:endParaRPr>
                    </a:p>
                  </a:txBody>
                  <a:tcPr/>
                </a:tc>
              </a:tr>
            </a:tbl>
          </a:graphicData>
        </a:graphic>
      </p:graphicFrame>
      <p:sp>
        <p:nvSpPr>
          <p:cNvPr id="23610" name="TextBox 2"/>
          <p:cNvSpPr txBox="1">
            <a:spLocks noChangeArrowheads="1"/>
          </p:cNvSpPr>
          <p:nvPr/>
        </p:nvSpPr>
        <p:spPr bwMode="auto">
          <a:xfrm>
            <a:off x="604838" y="1554163"/>
            <a:ext cx="11952287" cy="585787"/>
          </a:xfrm>
          <a:prstGeom prst="rect">
            <a:avLst/>
          </a:prstGeom>
          <a:noFill/>
          <a:ln w="9525">
            <a:noFill/>
            <a:miter lim="800000"/>
            <a:headEnd/>
            <a:tailEnd/>
          </a:ln>
        </p:spPr>
        <p:txBody>
          <a:bodyPr>
            <a:spAutoFit/>
          </a:bodyPr>
          <a:lstStyle/>
          <a:p>
            <a:pPr marL="0" lvl="1"/>
            <a:r>
              <a:rPr lang="en-US" sz="3200">
                <a:latin typeface="Cordia New" pitchFamily="34" charset="-34"/>
                <a:cs typeface="Cordia New" pitchFamily="34" charset="-34"/>
              </a:rPr>
              <a:t>2. Establish “Mobile registration unit” with department of fishery for central and provincial region.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nvGraphicFramePr>
        <p:xfrm>
          <a:off x="3306763" y="3530600"/>
          <a:ext cx="5437187" cy="3108325"/>
        </p:xfrm>
        <a:graphic>
          <a:graphicData uri="http://schemas.openxmlformats.org/drawingml/2006/table">
            <a:tbl>
              <a:tblPr firstRow="1" bandRow="1">
                <a:tableStyleId>{5C22544A-7EE6-4342-B048-85BDC9FD1C3A}</a:tableStyleId>
              </a:tblPr>
              <a:tblGrid>
                <a:gridCol w="3512529"/>
                <a:gridCol w="1924445"/>
              </a:tblGrid>
              <a:tr h="478907">
                <a:tc>
                  <a:txBody>
                    <a:bodyPr/>
                    <a:lstStyle/>
                    <a:p>
                      <a:r>
                        <a:rPr lang="en-US" sz="2800" b="1" dirty="0" smtClean="0">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rPr>
                        <a:t>Locations</a:t>
                      </a:r>
                      <a:endParaRPr lang="en-US" sz="2800" b="1" dirty="0">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endParaRPr>
                    </a:p>
                  </a:txBody>
                  <a:tcPr/>
                </a:tc>
                <a:tc>
                  <a:txBody>
                    <a:bodyPr/>
                    <a:lstStyle/>
                    <a:p>
                      <a:pPr algn="ctr"/>
                      <a:r>
                        <a:rPr lang="en-US" sz="2800" b="1" dirty="0" smtClean="0">
                          <a:solidFill>
                            <a:schemeClr val="bg1"/>
                          </a:solidFill>
                          <a:effectLst>
                            <a:outerShdw blurRad="38100" dist="38100" dir="2700000" algn="tl">
                              <a:srgbClr val="000000">
                                <a:alpha val="43137"/>
                              </a:srgbClr>
                            </a:outerShdw>
                          </a:effectLst>
                          <a:latin typeface="Cordia New" pitchFamily="34" charset="-34"/>
                          <a:cs typeface="Cordia New" pitchFamily="34" charset="-34"/>
                        </a:rPr>
                        <a:t>Times</a:t>
                      </a:r>
                      <a:endParaRPr lang="en-US" sz="2800" b="1" dirty="0">
                        <a:solidFill>
                          <a:schemeClr val="bg1"/>
                        </a:solidFill>
                        <a:effectLst>
                          <a:outerShdw blurRad="38100" dist="38100" dir="2700000" algn="tl">
                            <a:srgbClr val="000000">
                              <a:alpha val="43137"/>
                            </a:srgbClr>
                          </a:outerShdw>
                        </a:effectLst>
                        <a:latin typeface="Cordia New" pitchFamily="34" charset="-34"/>
                        <a:cs typeface="Cordia New" pitchFamily="34" charset="-34"/>
                      </a:endParaRPr>
                    </a:p>
                  </a:txBody>
                  <a:tcPr/>
                </a:tc>
              </a:tr>
              <a:tr h="370840">
                <a:tc>
                  <a:txBody>
                    <a:bodyPr/>
                    <a:lstStyle/>
                    <a:p>
                      <a:pPr algn="l"/>
                      <a:r>
                        <a:rPr kumimoji="0" lang="en-US" sz="2800" b="0" i="0" u="none" strike="noStrike" kern="1200" cap="none" spc="0" normalizeH="0" baseline="0" noProof="0" dirty="0" smtClean="0">
                          <a:ln>
                            <a:noFill/>
                          </a:ln>
                          <a:solidFill>
                            <a:schemeClr val="tx1"/>
                          </a:solidFill>
                          <a:effectLst/>
                          <a:uLnTx/>
                          <a:uFillTx/>
                          <a:latin typeface="Cordia New" pitchFamily="34" charset="-34"/>
                          <a:cs typeface="Cordia New" pitchFamily="34" charset="-34"/>
                        </a:rPr>
                        <a:t>Ship Registration Bureau</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7</a:t>
                      </a:r>
                      <a:endParaRPr lang="en-US" sz="2800" dirty="0">
                        <a:solidFill>
                          <a:schemeClr val="tx1"/>
                        </a:solidFill>
                        <a:latin typeface="Cordia New" pitchFamily="34" charset="-34"/>
                        <a:cs typeface="Cordia New" pitchFamily="34" charset="-34"/>
                      </a:endParaRPr>
                    </a:p>
                  </a:txBody>
                  <a:tcPr/>
                </a:tc>
              </a:tr>
              <a:tr h="370840">
                <a:tc>
                  <a:txBody>
                    <a:bodyPr/>
                    <a:lstStyle/>
                    <a:p>
                      <a:pPr algn="l"/>
                      <a:r>
                        <a:rPr lang="en-US" sz="2800" dirty="0" smtClean="0">
                          <a:solidFill>
                            <a:schemeClr val="tx1"/>
                          </a:solidFill>
                          <a:latin typeface="Cordia New" pitchFamily="34" charset="-34"/>
                          <a:cs typeface="Cordia New" pitchFamily="34" charset="-34"/>
                        </a:rPr>
                        <a:t>Harbor Regional Office region</a:t>
                      </a:r>
                      <a:r>
                        <a:rPr lang="en-US" sz="2800" baseline="0" dirty="0" smtClean="0">
                          <a:solidFill>
                            <a:schemeClr val="tx1"/>
                          </a:solidFill>
                          <a:latin typeface="Cordia New" pitchFamily="34" charset="-34"/>
                          <a:cs typeface="Cordia New" pitchFamily="34" charset="-34"/>
                        </a:rPr>
                        <a:t> </a:t>
                      </a:r>
                      <a:r>
                        <a:rPr lang="en-US" sz="2800" dirty="0" smtClean="0">
                          <a:solidFill>
                            <a:schemeClr val="tx1"/>
                          </a:solidFill>
                          <a:latin typeface="Cordia New" pitchFamily="34" charset="-34"/>
                          <a:cs typeface="Cordia New" pitchFamily="34" charset="-34"/>
                        </a:rPr>
                        <a:t>3</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54</a:t>
                      </a:r>
                      <a:endParaRPr lang="en-US" sz="2800" dirty="0">
                        <a:solidFill>
                          <a:schemeClr val="tx1"/>
                        </a:solidFill>
                        <a:latin typeface="Cordia New" pitchFamily="34" charset="-34"/>
                        <a:cs typeface="Cordia New" pitchFamily="34" charset="-34"/>
                      </a:endParaRPr>
                    </a:p>
                  </a:txBody>
                  <a:tcPr/>
                </a:tc>
              </a:tr>
              <a:tr h="370840">
                <a:tc>
                  <a:txBody>
                    <a:bodyPr/>
                    <a:lstStyle/>
                    <a:p>
                      <a:pPr algn="l"/>
                      <a:r>
                        <a:rPr lang="en-US" sz="2800" dirty="0" smtClean="0">
                          <a:solidFill>
                            <a:schemeClr val="tx1"/>
                          </a:solidFill>
                          <a:latin typeface="Cordia New" pitchFamily="34" charset="-34"/>
                          <a:cs typeface="Cordia New" pitchFamily="34" charset="-34"/>
                        </a:rPr>
                        <a:t>Harbor Regional Office</a:t>
                      </a:r>
                      <a:r>
                        <a:rPr lang="en-US" sz="2800" baseline="0" dirty="0" smtClean="0">
                          <a:solidFill>
                            <a:schemeClr val="tx1"/>
                          </a:solidFill>
                          <a:latin typeface="Cordia New" pitchFamily="34" charset="-34"/>
                          <a:cs typeface="Cordia New" pitchFamily="34" charset="-34"/>
                        </a:rPr>
                        <a:t> region </a:t>
                      </a:r>
                      <a:r>
                        <a:rPr lang="en-US" sz="2800" dirty="0" smtClean="0">
                          <a:solidFill>
                            <a:schemeClr val="tx1"/>
                          </a:solidFill>
                          <a:latin typeface="Cordia New" pitchFamily="34" charset="-34"/>
                          <a:cs typeface="Cordia New" pitchFamily="34" charset="-34"/>
                        </a:rPr>
                        <a:t>4</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46</a:t>
                      </a:r>
                      <a:endParaRPr lang="en-US" sz="2800" dirty="0">
                        <a:solidFill>
                          <a:schemeClr val="tx1"/>
                        </a:solidFill>
                        <a:latin typeface="Cordia New" pitchFamily="34" charset="-34"/>
                        <a:cs typeface="Cordia New" pitchFamily="34" charset="-34"/>
                      </a:endParaRPr>
                    </a:p>
                  </a:txBody>
                  <a:tcPr/>
                </a:tc>
              </a:tr>
              <a:tr h="370840">
                <a:tc>
                  <a:txBody>
                    <a:bodyPr/>
                    <a:lstStyle/>
                    <a:p>
                      <a:pPr algn="l"/>
                      <a:r>
                        <a:rPr lang="en-US" sz="2800" dirty="0" smtClean="0">
                          <a:solidFill>
                            <a:schemeClr val="tx1"/>
                          </a:solidFill>
                          <a:latin typeface="Cordia New" pitchFamily="34" charset="-34"/>
                          <a:cs typeface="Cordia New" pitchFamily="34" charset="-34"/>
                        </a:rPr>
                        <a:t>Harbor Regional Office region</a:t>
                      </a:r>
                      <a:r>
                        <a:rPr lang="en-US" sz="2800" baseline="0" dirty="0" smtClean="0">
                          <a:solidFill>
                            <a:schemeClr val="tx1"/>
                          </a:solidFill>
                          <a:latin typeface="Cordia New" pitchFamily="34" charset="-34"/>
                          <a:cs typeface="Cordia New" pitchFamily="34" charset="-34"/>
                        </a:rPr>
                        <a:t> </a:t>
                      </a:r>
                      <a:r>
                        <a:rPr lang="en-US" sz="2800" dirty="0" smtClean="0">
                          <a:solidFill>
                            <a:schemeClr val="tx1"/>
                          </a:solidFill>
                          <a:latin typeface="Cordia New" pitchFamily="34" charset="-34"/>
                          <a:cs typeface="Cordia New" pitchFamily="34" charset="-34"/>
                        </a:rPr>
                        <a:t>5</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37</a:t>
                      </a:r>
                      <a:endParaRPr lang="en-US" sz="2800" dirty="0">
                        <a:solidFill>
                          <a:schemeClr val="tx1"/>
                        </a:solidFill>
                        <a:latin typeface="Cordia New" pitchFamily="34" charset="-34"/>
                        <a:cs typeface="Cordia New" pitchFamily="34" charset="-34"/>
                      </a:endParaRPr>
                    </a:p>
                  </a:txBody>
                  <a:tcPr/>
                </a:tc>
              </a:tr>
              <a:tr h="370840">
                <a:tc>
                  <a:txBody>
                    <a:bodyPr/>
                    <a:lstStyle/>
                    <a:p>
                      <a:pPr algn="l"/>
                      <a:r>
                        <a:rPr lang="en-US" sz="2800" dirty="0" smtClean="0">
                          <a:solidFill>
                            <a:schemeClr val="tx1"/>
                          </a:solidFill>
                          <a:latin typeface="Cordia New" pitchFamily="34" charset="-34"/>
                          <a:cs typeface="Cordia New" pitchFamily="34" charset="-34"/>
                        </a:rPr>
                        <a:t>Harbor Regional Office region</a:t>
                      </a:r>
                      <a:r>
                        <a:rPr lang="en-US" sz="2800" baseline="0" dirty="0" smtClean="0">
                          <a:solidFill>
                            <a:schemeClr val="tx1"/>
                          </a:solidFill>
                          <a:latin typeface="Cordia New" pitchFamily="34" charset="-34"/>
                          <a:cs typeface="Cordia New" pitchFamily="34" charset="-34"/>
                        </a:rPr>
                        <a:t> </a:t>
                      </a:r>
                      <a:r>
                        <a:rPr lang="en-US" sz="2800" dirty="0" smtClean="0">
                          <a:solidFill>
                            <a:schemeClr val="tx1"/>
                          </a:solidFill>
                          <a:latin typeface="Cordia New" pitchFamily="34" charset="-34"/>
                          <a:cs typeface="Cordia New" pitchFamily="34" charset="-34"/>
                        </a:rPr>
                        <a:t>6</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49</a:t>
                      </a:r>
                      <a:endParaRPr lang="en-US" sz="2800" dirty="0">
                        <a:solidFill>
                          <a:schemeClr val="tx1"/>
                        </a:solidFill>
                        <a:latin typeface="Cordia New" pitchFamily="34" charset="-34"/>
                        <a:cs typeface="Cordia New" pitchFamily="34" charset="-34"/>
                      </a:endParaRPr>
                    </a:p>
                  </a:txBody>
                  <a:tcPr/>
                </a:tc>
              </a:tr>
            </a:tbl>
          </a:graphicData>
        </a:graphic>
      </p:graphicFrame>
      <p:sp>
        <p:nvSpPr>
          <p:cNvPr id="5" name="Title 1"/>
          <p:cNvSpPr txBox="1">
            <a:spLocks/>
          </p:cNvSpPr>
          <p:nvPr/>
        </p:nvSpPr>
        <p:spPr>
          <a:xfrm>
            <a:off x="239713" y="-26988"/>
            <a:ext cx="11952287" cy="1325563"/>
          </a:xfrm>
          <a:prstGeom prst="rect">
            <a:avLst/>
          </a:prstGeom>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defRPr/>
            </a:pPr>
            <a:r>
              <a:rPr lang="en-US" sz="6000" dirty="0" smtClean="0">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rPr>
              <a:t>Performance</a:t>
            </a:r>
            <a:endParaRPr lang="en-US" sz="6000" dirty="0">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endParaRPr>
          </a:p>
        </p:txBody>
      </p:sp>
      <p:sp>
        <p:nvSpPr>
          <p:cNvPr id="24601" name="TextBox 5"/>
          <p:cNvSpPr txBox="1">
            <a:spLocks noChangeArrowheads="1"/>
          </p:cNvSpPr>
          <p:nvPr/>
        </p:nvSpPr>
        <p:spPr bwMode="auto">
          <a:xfrm>
            <a:off x="604838" y="1554163"/>
            <a:ext cx="11952287" cy="2062162"/>
          </a:xfrm>
          <a:prstGeom prst="rect">
            <a:avLst/>
          </a:prstGeom>
          <a:noFill/>
          <a:ln w="9525">
            <a:noFill/>
            <a:miter lim="800000"/>
            <a:headEnd/>
            <a:tailEnd/>
          </a:ln>
        </p:spPr>
        <p:txBody>
          <a:bodyPr>
            <a:spAutoFit/>
          </a:bodyPr>
          <a:lstStyle/>
          <a:p>
            <a:pPr lvl="1" defTabSz="457200"/>
            <a:r>
              <a:rPr lang="en-US" sz="3200">
                <a:latin typeface="Cordia New" pitchFamily="34" charset="-34"/>
                <a:cs typeface="Cordia New" pitchFamily="34" charset="-34"/>
              </a:rPr>
              <a:t>3. Promote owners to register their vessels by giving knowledge to owner</a:t>
            </a:r>
          </a:p>
          <a:p>
            <a:pPr lvl="1" defTabSz="457200"/>
            <a:r>
              <a:rPr lang="en-US" sz="3200">
                <a:latin typeface="Cordia New" pitchFamily="34" charset="-34"/>
                <a:cs typeface="Cordia New" pitchFamily="34" charset="-34"/>
              </a:rPr>
              <a:t>about the right and benefit from registration and renewal of fishing vessel license.</a:t>
            </a:r>
          </a:p>
          <a:p>
            <a:pPr lvl="1" defTabSz="457200"/>
            <a:endParaRPr lang="en-US" sz="3200">
              <a:latin typeface="Cordia New" pitchFamily="34" charset="-34"/>
              <a:cs typeface="Cordia New" pitchFamily="34" charset="-34"/>
            </a:endParaRPr>
          </a:p>
          <a:p>
            <a:pPr lvl="1" defTabSz="457200"/>
            <a:r>
              <a:rPr lang="en-US" sz="3200">
                <a:latin typeface="Cordia New" pitchFamily="34" charset="-34"/>
                <a:cs typeface="Cordia New" pitchFamily="34" charset="-34"/>
              </a:rPr>
              <a:t>In 2013, We promoted vessel owners to register their vessel about 80 times as follows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nvGraphicFramePr>
        <p:xfrm>
          <a:off x="2535238" y="2393950"/>
          <a:ext cx="7361237" cy="3629025"/>
        </p:xfrm>
        <a:graphic>
          <a:graphicData uri="http://schemas.openxmlformats.org/drawingml/2006/table">
            <a:tbl>
              <a:tblPr firstRow="1" bandRow="1">
                <a:tableStyleId>{5C22544A-7EE6-4342-B048-85BDC9FD1C3A}</a:tableStyleId>
              </a:tblPr>
              <a:tblGrid>
                <a:gridCol w="3512529"/>
                <a:gridCol w="1924445"/>
                <a:gridCol w="1924445"/>
              </a:tblGrid>
              <a:tr h="519924">
                <a:tc>
                  <a:txBody>
                    <a:bodyPr/>
                    <a:lstStyle/>
                    <a:p>
                      <a:r>
                        <a:rPr lang="en-US" sz="2800" b="1" dirty="0" smtClean="0">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rPr>
                        <a:t>Locations</a:t>
                      </a:r>
                      <a:endParaRPr lang="en-US" sz="2800" b="1" dirty="0">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endParaRPr>
                    </a:p>
                  </a:txBody>
                  <a:tcPr/>
                </a:tc>
                <a:tc>
                  <a:txBody>
                    <a:bodyPr/>
                    <a:lstStyle/>
                    <a:p>
                      <a:pPr algn="ctr"/>
                      <a:r>
                        <a:rPr lang="en-US" sz="2800" b="1" dirty="0" smtClean="0">
                          <a:solidFill>
                            <a:schemeClr val="bg1"/>
                          </a:solidFill>
                          <a:effectLst>
                            <a:outerShdw blurRad="38100" dist="38100" dir="2700000" algn="tl">
                              <a:srgbClr val="000000">
                                <a:alpha val="43137"/>
                              </a:srgbClr>
                            </a:outerShdw>
                          </a:effectLst>
                          <a:latin typeface="Cordia New" pitchFamily="34" charset="-34"/>
                          <a:cs typeface="Cordia New" pitchFamily="34" charset="-34"/>
                        </a:rPr>
                        <a:t>Target</a:t>
                      </a:r>
                      <a:endParaRPr lang="en-US" sz="2800" b="1" dirty="0">
                        <a:solidFill>
                          <a:schemeClr val="bg1"/>
                        </a:solidFill>
                        <a:effectLst>
                          <a:outerShdw blurRad="38100" dist="38100" dir="2700000" algn="tl">
                            <a:srgbClr val="000000">
                              <a:alpha val="43137"/>
                            </a:srgbClr>
                          </a:outerShdw>
                        </a:effectLst>
                        <a:latin typeface="Cordia New" pitchFamily="34" charset="-34"/>
                        <a:cs typeface="Cordia New" pitchFamily="34" charset="-34"/>
                      </a:endParaRPr>
                    </a:p>
                  </a:txBody>
                  <a:tcPr/>
                </a:tc>
                <a:tc>
                  <a:txBody>
                    <a:bodyPr/>
                    <a:lstStyle/>
                    <a:p>
                      <a:pPr algn="ctr"/>
                      <a:r>
                        <a:rPr lang="en-US" sz="2800" b="1" dirty="0" smtClean="0">
                          <a:solidFill>
                            <a:schemeClr val="bg1"/>
                          </a:solidFill>
                          <a:effectLst>
                            <a:outerShdw blurRad="38100" dist="38100" dir="2700000" algn="tl">
                              <a:srgbClr val="000000">
                                <a:alpha val="43137"/>
                              </a:srgbClr>
                            </a:outerShdw>
                          </a:effectLst>
                          <a:latin typeface="Cordia New" pitchFamily="34" charset="-34"/>
                          <a:cs typeface="Cordia New" pitchFamily="34" charset="-34"/>
                        </a:rPr>
                        <a:t>Achievement</a:t>
                      </a:r>
                      <a:endParaRPr lang="en-US" sz="2800" b="1" dirty="0">
                        <a:solidFill>
                          <a:schemeClr val="bg1"/>
                        </a:solidFill>
                        <a:effectLst>
                          <a:outerShdw blurRad="38100" dist="38100" dir="2700000" algn="tl">
                            <a:srgbClr val="000000">
                              <a:alpha val="43137"/>
                            </a:srgbClr>
                          </a:outerShdw>
                        </a:effectLst>
                        <a:latin typeface="Cordia New" pitchFamily="34" charset="-34"/>
                        <a:cs typeface="Cordia New" pitchFamily="34" charset="-34"/>
                      </a:endParaRPr>
                    </a:p>
                  </a:txBody>
                  <a:tcPr/>
                </a:tc>
              </a:tr>
              <a:tr h="370840">
                <a:tc>
                  <a:txBody>
                    <a:bodyPr/>
                    <a:lstStyle/>
                    <a:p>
                      <a:pPr algn="l"/>
                      <a:r>
                        <a:rPr kumimoji="0" lang="en-US" sz="2800" b="0" i="0" u="none" strike="noStrike" kern="1200" cap="none" spc="0" normalizeH="0" baseline="0" noProof="0" dirty="0" smtClean="0">
                          <a:ln>
                            <a:noFill/>
                          </a:ln>
                          <a:solidFill>
                            <a:schemeClr val="tx1"/>
                          </a:solidFill>
                          <a:effectLst/>
                          <a:uLnTx/>
                          <a:uFillTx/>
                          <a:latin typeface="Cordia New" pitchFamily="34" charset="-34"/>
                          <a:cs typeface="Cordia New" pitchFamily="34" charset="-34"/>
                        </a:rPr>
                        <a:t>Ship Registration Bureau</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9</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7</a:t>
                      </a:r>
                      <a:endParaRPr lang="en-US" sz="2800" dirty="0">
                        <a:solidFill>
                          <a:schemeClr val="tx1"/>
                        </a:solidFill>
                        <a:latin typeface="Cordia New" pitchFamily="34" charset="-34"/>
                        <a:cs typeface="Cordia New" pitchFamily="34" charset="-34"/>
                      </a:endParaRPr>
                    </a:p>
                  </a:txBody>
                  <a:tcPr/>
                </a:tc>
              </a:tr>
              <a:tr h="370840">
                <a:tc>
                  <a:txBody>
                    <a:bodyPr/>
                    <a:lstStyle/>
                    <a:p>
                      <a:pPr algn="l"/>
                      <a:r>
                        <a:rPr lang="en-US" sz="2800" dirty="0" smtClean="0">
                          <a:solidFill>
                            <a:schemeClr val="tx1"/>
                          </a:solidFill>
                          <a:latin typeface="Cordia New" pitchFamily="34" charset="-34"/>
                          <a:cs typeface="Cordia New" pitchFamily="34" charset="-34"/>
                        </a:rPr>
                        <a:t>Harbor Regional Office region</a:t>
                      </a:r>
                      <a:r>
                        <a:rPr lang="en-US" sz="2800" baseline="0" dirty="0" smtClean="0">
                          <a:solidFill>
                            <a:schemeClr val="tx1"/>
                          </a:solidFill>
                          <a:latin typeface="Cordia New" pitchFamily="34" charset="-34"/>
                          <a:cs typeface="Cordia New" pitchFamily="34" charset="-34"/>
                        </a:rPr>
                        <a:t> </a:t>
                      </a:r>
                      <a:r>
                        <a:rPr lang="en-US" sz="2800" dirty="0" smtClean="0">
                          <a:solidFill>
                            <a:schemeClr val="tx1"/>
                          </a:solidFill>
                          <a:latin typeface="Cordia New" pitchFamily="34" charset="-34"/>
                          <a:cs typeface="Cordia New" pitchFamily="34" charset="-34"/>
                        </a:rPr>
                        <a:t>3</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57</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54</a:t>
                      </a:r>
                      <a:endParaRPr lang="en-US" sz="2800" dirty="0">
                        <a:solidFill>
                          <a:schemeClr val="tx1"/>
                        </a:solidFill>
                        <a:latin typeface="Cordia New" pitchFamily="34" charset="-34"/>
                        <a:cs typeface="Cordia New" pitchFamily="34" charset="-34"/>
                      </a:endParaRPr>
                    </a:p>
                  </a:txBody>
                  <a:tcPr/>
                </a:tc>
              </a:tr>
              <a:tr h="370840">
                <a:tc>
                  <a:txBody>
                    <a:bodyPr/>
                    <a:lstStyle/>
                    <a:p>
                      <a:pPr algn="l"/>
                      <a:r>
                        <a:rPr lang="en-US" sz="2800" dirty="0" smtClean="0">
                          <a:solidFill>
                            <a:schemeClr val="tx1"/>
                          </a:solidFill>
                          <a:latin typeface="Cordia New" pitchFamily="34" charset="-34"/>
                          <a:cs typeface="Cordia New" pitchFamily="34" charset="-34"/>
                        </a:rPr>
                        <a:t>Harbor Regional Office</a:t>
                      </a:r>
                      <a:r>
                        <a:rPr lang="en-US" sz="2800" baseline="0" dirty="0" smtClean="0">
                          <a:solidFill>
                            <a:schemeClr val="tx1"/>
                          </a:solidFill>
                          <a:latin typeface="Cordia New" pitchFamily="34" charset="-34"/>
                          <a:cs typeface="Cordia New" pitchFamily="34" charset="-34"/>
                        </a:rPr>
                        <a:t> region </a:t>
                      </a:r>
                      <a:r>
                        <a:rPr lang="en-US" sz="2800" dirty="0" smtClean="0">
                          <a:solidFill>
                            <a:schemeClr val="tx1"/>
                          </a:solidFill>
                          <a:latin typeface="Cordia New" pitchFamily="34" charset="-34"/>
                          <a:cs typeface="Cordia New" pitchFamily="34" charset="-34"/>
                        </a:rPr>
                        <a:t>4</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66</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46</a:t>
                      </a:r>
                      <a:endParaRPr lang="en-US" sz="2800" dirty="0">
                        <a:solidFill>
                          <a:schemeClr val="tx1"/>
                        </a:solidFill>
                        <a:latin typeface="Cordia New" pitchFamily="34" charset="-34"/>
                        <a:cs typeface="Cordia New" pitchFamily="34" charset="-34"/>
                      </a:endParaRPr>
                    </a:p>
                  </a:txBody>
                  <a:tcPr/>
                </a:tc>
              </a:tr>
              <a:tr h="370840">
                <a:tc>
                  <a:txBody>
                    <a:bodyPr/>
                    <a:lstStyle/>
                    <a:p>
                      <a:pPr algn="l"/>
                      <a:r>
                        <a:rPr lang="en-US" sz="2800" dirty="0" smtClean="0">
                          <a:solidFill>
                            <a:schemeClr val="tx1"/>
                          </a:solidFill>
                          <a:latin typeface="Cordia New" pitchFamily="34" charset="-34"/>
                          <a:cs typeface="Cordia New" pitchFamily="34" charset="-34"/>
                        </a:rPr>
                        <a:t>Harbor Regional Office region</a:t>
                      </a:r>
                      <a:r>
                        <a:rPr lang="en-US" sz="2800" baseline="0" dirty="0" smtClean="0">
                          <a:solidFill>
                            <a:schemeClr val="tx1"/>
                          </a:solidFill>
                          <a:latin typeface="Cordia New" pitchFamily="34" charset="-34"/>
                          <a:cs typeface="Cordia New" pitchFamily="34" charset="-34"/>
                        </a:rPr>
                        <a:t> </a:t>
                      </a:r>
                      <a:r>
                        <a:rPr lang="en-US" sz="2800" dirty="0" smtClean="0">
                          <a:solidFill>
                            <a:schemeClr val="tx1"/>
                          </a:solidFill>
                          <a:latin typeface="Cordia New" pitchFamily="34" charset="-34"/>
                          <a:cs typeface="Cordia New" pitchFamily="34" charset="-34"/>
                        </a:rPr>
                        <a:t>5</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68</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37</a:t>
                      </a:r>
                      <a:endParaRPr lang="en-US" sz="2800" dirty="0">
                        <a:solidFill>
                          <a:schemeClr val="tx1"/>
                        </a:solidFill>
                        <a:latin typeface="Cordia New" pitchFamily="34" charset="-34"/>
                        <a:cs typeface="Cordia New" pitchFamily="34" charset="-34"/>
                      </a:endParaRPr>
                    </a:p>
                  </a:txBody>
                  <a:tcPr/>
                </a:tc>
              </a:tr>
              <a:tr h="370840">
                <a:tc>
                  <a:txBody>
                    <a:bodyPr/>
                    <a:lstStyle/>
                    <a:p>
                      <a:pPr algn="l"/>
                      <a:r>
                        <a:rPr lang="en-US" sz="2800" dirty="0" smtClean="0">
                          <a:solidFill>
                            <a:schemeClr val="tx1"/>
                          </a:solidFill>
                          <a:latin typeface="Cordia New" pitchFamily="34" charset="-34"/>
                          <a:cs typeface="Cordia New" pitchFamily="34" charset="-34"/>
                        </a:rPr>
                        <a:t>Harbor Regional Office region</a:t>
                      </a:r>
                      <a:r>
                        <a:rPr lang="en-US" sz="2800" baseline="0" dirty="0" smtClean="0">
                          <a:solidFill>
                            <a:schemeClr val="tx1"/>
                          </a:solidFill>
                          <a:latin typeface="Cordia New" pitchFamily="34" charset="-34"/>
                          <a:cs typeface="Cordia New" pitchFamily="34" charset="-34"/>
                        </a:rPr>
                        <a:t> </a:t>
                      </a:r>
                      <a:r>
                        <a:rPr lang="en-US" sz="2800" dirty="0" smtClean="0">
                          <a:solidFill>
                            <a:schemeClr val="tx1"/>
                          </a:solidFill>
                          <a:latin typeface="Cordia New" pitchFamily="34" charset="-34"/>
                          <a:cs typeface="Cordia New" pitchFamily="34" charset="-34"/>
                        </a:rPr>
                        <a:t>6</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78</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solidFill>
                            <a:schemeClr val="tx1"/>
                          </a:solidFill>
                          <a:latin typeface="Cordia New" pitchFamily="34" charset="-34"/>
                          <a:cs typeface="Cordia New" pitchFamily="34" charset="-34"/>
                        </a:rPr>
                        <a:t>49</a:t>
                      </a:r>
                      <a:endParaRPr lang="en-US" sz="2800" dirty="0">
                        <a:solidFill>
                          <a:schemeClr val="tx1"/>
                        </a:solidFill>
                        <a:latin typeface="Cordia New" pitchFamily="34" charset="-34"/>
                        <a:cs typeface="Cordia New" pitchFamily="34" charset="-34"/>
                      </a:endParaRPr>
                    </a:p>
                  </a:txBody>
                  <a:tcPr/>
                </a:tc>
              </a:tr>
              <a:tr h="370840">
                <a:tc>
                  <a:txBody>
                    <a:bodyPr/>
                    <a:lstStyle/>
                    <a:p>
                      <a:pPr algn="r"/>
                      <a:r>
                        <a:rPr lang="en-US" sz="2800" dirty="0" smtClean="0">
                          <a:solidFill>
                            <a:schemeClr val="tx1"/>
                          </a:solidFill>
                          <a:latin typeface="Cordia New" pitchFamily="34" charset="-34"/>
                          <a:cs typeface="Cordia New" pitchFamily="34" charset="-34"/>
                        </a:rPr>
                        <a:t>Total</a:t>
                      </a:r>
                      <a:endParaRPr lang="en-US" sz="2800" dirty="0">
                        <a:solidFill>
                          <a:schemeClr val="tx1"/>
                        </a:solidFill>
                        <a:latin typeface="Cordia New" pitchFamily="34" charset="-34"/>
                        <a:cs typeface="Cordia New" pitchFamily="34" charset="-34"/>
                      </a:endParaRPr>
                    </a:p>
                  </a:txBody>
                  <a:tcPr/>
                </a:tc>
                <a:tc>
                  <a:txBody>
                    <a:bodyPr/>
                    <a:lstStyle/>
                    <a:p>
                      <a:pPr algn="ctr"/>
                      <a:r>
                        <a:rPr lang="en-US" sz="2800" dirty="0" smtClean="0">
                          <a:latin typeface="Cordia New" panose="020B0304020202020204" pitchFamily="34" charset="-34"/>
                          <a:cs typeface="Cordia New" panose="020B0304020202020204" pitchFamily="34" charset="-34"/>
                        </a:rPr>
                        <a:t>278</a:t>
                      </a:r>
                      <a:endParaRPr lang="en-US" sz="2800" dirty="0">
                        <a:latin typeface="Cordia New" panose="020B0304020202020204" pitchFamily="34" charset="-34"/>
                        <a:cs typeface="Cordia New" panose="020B0304020202020204" pitchFamily="34" charset="-34"/>
                      </a:endParaRPr>
                    </a:p>
                  </a:txBody>
                  <a:tcPr/>
                </a:tc>
                <a:tc>
                  <a:txBody>
                    <a:bodyPr/>
                    <a:lstStyle/>
                    <a:p>
                      <a:pPr algn="ctr"/>
                      <a:r>
                        <a:rPr lang="en-US" sz="2800" dirty="0" smtClean="0">
                          <a:solidFill>
                            <a:schemeClr val="tx1"/>
                          </a:solidFill>
                          <a:latin typeface="Cordia New" panose="020B0304020202020204" pitchFamily="34" charset="-34"/>
                          <a:cs typeface="Cordia New" panose="020B0304020202020204" pitchFamily="34" charset="-34"/>
                        </a:rPr>
                        <a:t>220</a:t>
                      </a:r>
                      <a:endParaRPr lang="en-US" sz="2800" dirty="0">
                        <a:solidFill>
                          <a:schemeClr val="tx1"/>
                        </a:solidFill>
                        <a:latin typeface="Cordia New" panose="020B0304020202020204" pitchFamily="34" charset="-34"/>
                        <a:cs typeface="Cordia New" panose="020B0304020202020204" pitchFamily="34" charset="-34"/>
                      </a:endParaRPr>
                    </a:p>
                  </a:txBody>
                  <a:tcPr/>
                </a:tc>
              </a:tr>
            </a:tbl>
          </a:graphicData>
        </a:graphic>
      </p:graphicFrame>
      <p:sp>
        <p:nvSpPr>
          <p:cNvPr id="5" name="Title 1"/>
          <p:cNvSpPr txBox="1">
            <a:spLocks/>
          </p:cNvSpPr>
          <p:nvPr/>
        </p:nvSpPr>
        <p:spPr>
          <a:xfrm>
            <a:off x="239713" y="-26988"/>
            <a:ext cx="11952287" cy="1325563"/>
          </a:xfrm>
          <a:prstGeom prst="rect">
            <a:avLst/>
          </a:prstGeom>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defRPr/>
            </a:pPr>
            <a:r>
              <a:rPr lang="en-US" sz="6000" dirty="0" smtClean="0">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rPr>
              <a:t>Performance</a:t>
            </a:r>
            <a:endParaRPr lang="en-US" sz="6000" dirty="0">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endParaRPr>
          </a:p>
        </p:txBody>
      </p:sp>
      <p:sp>
        <p:nvSpPr>
          <p:cNvPr id="25636" name="TextBox 5"/>
          <p:cNvSpPr txBox="1">
            <a:spLocks noChangeArrowheads="1"/>
          </p:cNvSpPr>
          <p:nvPr/>
        </p:nvSpPr>
        <p:spPr bwMode="auto">
          <a:xfrm>
            <a:off x="993775" y="1554163"/>
            <a:ext cx="11053763" cy="585787"/>
          </a:xfrm>
          <a:prstGeom prst="rect">
            <a:avLst/>
          </a:prstGeom>
          <a:noFill/>
          <a:ln w="9525">
            <a:noFill/>
            <a:miter lim="800000"/>
            <a:headEnd/>
            <a:tailEnd/>
          </a:ln>
        </p:spPr>
        <p:txBody>
          <a:bodyPr>
            <a:spAutoFit/>
          </a:bodyPr>
          <a:lstStyle/>
          <a:p>
            <a:pPr lvl="1" defTabSz="457200"/>
            <a:r>
              <a:rPr lang="en-US" sz="3200">
                <a:latin typeface="Cordia New" pitchFamily="34" charset="-34"/>
                <a:cs typeface="Cordia New" pitchFamily="34" charset="-34"/>
              </a:rPr>
              <a:t>In 2014, We promoted already vessel owners to register their vessel as follows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Content Placeholder 2"/>
          <p:cNvSpPr>
            <a:spLocks noGrp="1"/>
          </p:cNvSpPr>
          <p:nvPr>
            <p:ph idx="1"/>
          </p:nvPr>
        </p:nvSpPr>
        <p:spPr>
          <a:xfrm>
            <a:off x="1700213" y="1914525"/>
            <a:ext cx="9090025" cy="4389438"/>
          </a:xfrm>
          <a:solidFill>
            <a:schemeClr val="bg1">
              <a:alpha val="70195"/>
            </a:schemeClr>
          </a:solidFill>
        </p:spPr>
        <p:txBody>
          <a:bodyPr/>
          <a:lstStyle/>
          <a:p>
            <a:pPr marL="0" indent="0" algn="just">
              <a:buFont typeface="Wingdings 3" pitchFamily="18" charset="2"/>
              <a:buNone/>
            </a:pPr>
            <a:r>
              <a:rPr lang="en-US" sz="3200" b="1" u="sng" smtClean="0">
                <a:solidFill>
                  <a:schemeClr val="tx1"/>
                </a:solidFill>
                <a:latin typeface="Cordia New" pitchFamily="34" charset="-34"/>
                <a:cs typeface="Cordia New" pitchFamily="34" charset="-34"/>
              </a:rPr>
              <a:t>Labor management</a:t>
            </a:r>
          </a:p>
          <a:p>
            <a:pPr marL="0" indent="0" algn="just">
              <a:buFont typeface="Wingdings 3" pitchFamily="18" charset="2"/>
              <a:buNone/>
            </a:pPr>
            <a:r>
              <a:rPr lang="en-US" sz="3200" smtClean="0">
                <a:solidFill>
                  <a:schemeClr val="tx1"/>
                </a:solidFill>
                <a:latin typeface="Cordia New" pitchFamily="34" charset="-34"/>
                <a:cs typeface="Cordia New" pitchFamily="34" charset="-34"/>
              </a:rPr>
              <a:t>	Aim of labor management is to get amount of all labors work in each vessel including their names. Before the vessel go to work, vessel captain have to report by attaching those labors’ list to marine department including after coming back to the port (Port in Port out).		 </a:t>
            </a:r>
          </a:p>
        </p:txBody>
      </p:sp>
      <p:sp>
        <p:nvSpPr>
          <p:cNvPr id="7" name="Title 1"/>
          <p:cNvSpPr>
            <a:spLocks noGrp="1"/>
          </p:cNvSpPr>
          <p:nvPr>
            <p:ph type="title"/>
          </p:nvPr>
        </p:nvSpPr>
        <p:spPr>
          <a:xfrm>
            <a:off x="217488" y="0"/>
            <a:ext cx="11974512" cy="1325563"/>
          </a:xfrm>
        </p:spPr>
        <p:txBody>
          <a:bodyPr rtlCol="0">
            <a:noAutofit/>
          </a:bodyPr>
          <a:lstStyle/>
          <a:p>
            <a:pPr algn="ctr" fontAlgn="auto">
              <a:spcAft>
                <a:spcPts val="0"/>
              </a:spcAft>
              <a:defRPr/>
            </a:pPr>
            <a:r>
              <a:rPr lang="en-US" sz="6000" dirty="0" smtClean="0">
                <a:solidFill>
                  <a:schemeClr val="tx1">
                    <a:lumMod val="85000"/>
                    <a:lumOff val="15000"/>
                  </a:schemeClr>
                </a:solidFill>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rPr>
              <a:t>Measure of human trafficking protection </a:t>
            </a:r>
            <a:br>
              <a:rPr lang="en-US" sz="6000" dirty="0" smtClean="0">
                <a:solidFill>
                  <a:schemeClr val="tx1">
                    <a:lumMod val="85000"/>
                    <a:lumOff val="15000"/>
                  </a:schemeClr>
                </a:solidFill>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rPr>
            </a:br>
            <a:r>
              <a:rPr lang="en-US" sz="6000" dirty="0" smtClean="0">
                <a:solidFill>
                  <a:schemeClr val="tx1">
                    <a:lumMod val="85000"/>
                    <a:lumOff val="15000"/>
                  </a:schemeClr>
                </a:solidFill>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rPr>
              <a:t>and suppression plan</a:t>
            </a:r>
            <a:endParaRPr lang="en-US" sz="6000" dirty="0">
              <a:solidFill>
                <a:schemeClr val="tx1">
                  <a:lumMod val="85000"/>
                  <a:lumOff val="15000"/>
                </a:schemeClr>
              </a:solidFill>
              <a:effectLst>
                <a:outerShdw blurRad="38100" dist="38100" dir="2700000" algn="tl">
                  <a:srgbClr val="000000">
                    <a:alpha val="43137"/>
                  </a:srgbClr>
                </a:outerShdw>
              </a:effectLst>
              <a:latin typeface="Cordia New" panose="020B0304020202020204" pitchFamily="34" charset="-34"/>
              <a:cs typeface="Cordia New" panose="020B0304020202020204" pitchFamily="34" charset="-34"/>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586</TotalTime>
  <Words>528</Words>
  <Application>Microsoft Office PowerPoint</Application>
  <PresentationFormat>Custom</PresentationFormat>
  <Paragraphs>128</Paragraphs>
  <Slides>12</Slides>
  <Notes>0</Notes>
  <HiddenSlides>0</HiddenSlides>
  <MMClips>0</MMClips>
  <ScaleCrop>false</ScaleCrop>
  <HeadingPairs>
    <vt:vector size="6" baseType="variant">
      <vt:variant>
        <vt:lpstr>Fonts Used</vt:lpstr>
      </vt:variant>
      <vt:variant>
        <vt:i4>6</vt:i4>
      </vt:variant>
      <vt:variant>
        <vt:lpstr>Design Template</vt:lpstr>
      </vt:variant>
      <vt:variant>
        <vt:i4>17</vt:i4>
      </vt:variant>
      <vt:variant>
        <vt:lpstr>Slide Titles</vt:lpstr>
      </vt:variant>
      <vt:variant>
        <vt:i4>12</vt:i4>
      </vt:variant>
    </vt:vector>
  </HeadingPairs>
  <TitlesOfParts>
    <vt:vector size="35" baseType="lpstr">
      <vt:lpstr>Century Gothic</vt:lpstr>
      <vt:lpstr>Arial</vt:lpstr>
      <vt:lpstr>Wingdings 3</vt:lpstr>
      <vt:lpstr>Calibri</vt:lpstr>
      <vt:lpstr>Cordia New</vt:lpstr>
      <vt:lpstr>+mj-lt</vt:lpstr>
      <vt:lpstr>Wisp</vt:lpstr>
      <vt:lpstr>Wisp</vt:lpstr>
      <vt:lpstr>Wisp</vt:lpstr>
      <vt:lpstr>Wisp</vt:lpstr>
      <vt:lpstr>Wisp</vt:lpstr>
      <vt:lpstr>Wisp</vt:lpstr>
      <vt:lpstr>Wisp</vt:lpstr>
      <vt:lpstr>Wisp</vt:lpstr>
      <vt:lpstr>Wisp</vt:lpstr>
      <vt:lpstr>Wisp</vt:lpstr>
      <vt:lpstr>Wisp</vt:lpstr>
      <vt:lpstr>Wisp</vt:lpstr>
      <vt:lpstr>Wisp</vt:lpstr>
      <vt:lpstr>Wisp</vt:lpstr>
      <vt:lpstr>Wisp</vt:lpstr>
      <vt:lpstr>Wisp</vt:lpstr>
      <vt:lpstr>Wisp</vt:lpstr>
      <vt:lpstr>Fishing boat situation and measures of organization fish vessels and workers</vt:lpstr>
      <vt:lpstr>Slide 2</vt:lpstr>
      <vt:lpstr>Registered fishing vessels 1 January 2013 to 30 June 2014</vt:lpstr>
      <vt:lpstr>Measure of human trafficking protection  and suppression plan</vt:lpstr>
      <vt:lpstr>Performance</vt:lpstr>
      <vt:lpstr>Performance</vt:lpstr>
      <vt:lpstr>Slide 7</vt:lpstr>
      <vt:lpstr>Slide 8</vt:lpstr>
      <vt:lpstr>Measure of human trafficking protection  and suppression plan</vt:lpstr>
      <vt:lpstr>Measure of fishing vessel management</vt:lpstr>
      <vt:lpstr>Performance</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Marine department</dc:title>
  <dc:creator>Chanintorn Jaichon</dc:creator>
  <cp:lastModifiedBy>User D</cp:lastModifiedBy>
  <cp:revision>42</cp:revision>
  <dcterms:created xsi:type="dcterms:W3CDTF">2014-07-29T02:55:36Z</dcterms:created>
  <dcterms:modified xsi:type="dcterms:W3CDTF">2014-11-11T17:22:12Z</dcterms:modified>
</cp:coreProperties>
</file>