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72" r:id="rId2"/>
    <p:sldId id="281" r:id="rId3"/>
    <p:sldId id="282" r:id="rId4"/>
    <p:sldId id="283" r:id="rId5"/>
    <p:sldId id="284" r:id="rId6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5D3D86-1F64-4E52-ACD9-77113C40D607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1F599E-8915-4F5D-9049-FAFF05AFDCC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104D-E8CB-4F28-A51F-C423BD9A861C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B9D36-1572-4D57-A654-1EB89DA496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155-CBA1-4257-B18F-5FFCC201915D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E7CB3-B937-4050-BA63-AC9CC3A16BA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0E4D5-DB5D-45A8-BE3A-4E0A7AF48418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5E6A8-DAE4-4556-9A19-E7013FE414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7103A-FBD5-4831-90F3-7AB12C402212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522A0-1FF9-4C85-B364-22538FA8036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30EF4-7A5F-4537-B611-30E4B8BD9E20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CACE-4D08-4935-A92D-38D77BC5F72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CBB92-F4E4-4C32-9E88-272371D84A97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A9BE-BBAB-446D-8F19-BAC61891EA9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0247-A0FF-4223-8150-57C7C88B2139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7892-EC3E-4D94-8E23-97FF344E939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EAAA-C4DD-422C-9072-96BBF741A3A2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96AF4-8A93-46AF-B0F0-5306E0AE04A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E84D-92D9-411C-861B-C1344ACE25C2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6709E-18B1-41D5-97FB-B97CF3A103A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EE1D-5EA7-4950-BF6B-F958E9D3CD82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1DFF-35CF-45B7-A86E-4C97A4635B2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9067F-A455-4DC3-84A5-6F07D6C82A3A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38750-4B6A-4F67-ABD1-E9C73544B44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0C35CD-0EC3-494E-B180-D7781133131B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D91BDA-810E-4BAD-A862-C03DA23EFA1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Cordia New" panose="020B0304020202020204" pitchFamily="34" charset="-34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ชื่อเรื่อง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th-TH" sz="6600" b="1" dirty="0">
                <a:latin typeface="Cordia New" panose="020B0304020202020204" pitchFamily="34" charset="-34"/>
              </a:rPr>
              <a:t>Labor </a:t>
            </a:r>
            <a:r>
              <a:rPr lang="en-US" altLang="th-TH" sz="6600" b="1" dirty="0" smtClean="0">
                <a:latin typeface="Cordia New" panose="020B0304020202020204" pitchFamily="34" charset="-34"/>
              </a:rPr>
              <a:t>Protection</a:t>
            </a:r>
            <a:endParaRPr lang="th-TH" altLang="th-TH" sz="6600" b="1" dirty="0" smtClean="0">
              <a:latin typeface="Cordia New" panose="020B0304020202020204" pitchFamily="34" charset="-34"/>
            </a:endParaRPr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7013" cy="1752600"/>
          </a:xfrm>
        </p:spPr>
        <p:txBody>
          <a:bodyPr rtlCol="0" anchor="ctr">
            <a:normAutofit lnSpcReduction="10000"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</a:rPr>
              <a:t>สายชล  แจ่มแจ้ง</a:t>
            </a:r>
            <a:b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</a:rPr>
            </a:br>
            <a:r>
              <a:rPr lang="th-TH" dirty="0" smtClean="0">
                <a:solidFill>
                  <a:schemeClr val="tx1"/>
                </a:solidFill>
                <a:latin typeface="Cordia New" panose="020B0304020202020204" pitchFamily="34" charset="-34"/>
                <a:ea typeface="+mj-ea"/>
              </a:rPr>
              <a:t>นักวิชาการ</a:t>
            </a: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</a:rPr>
              <a:t>แรงงานชำนาญการ</a:t>
            </a:r>
            <a:b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</a:rPr>
            </a:br>
            <a:r>
              <a:rPr lang="en-US" sz="2800" dirty="0" err="1" smtClean="0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Labour</a:t>
            </a:r>
            <a:r>
              <a:rPr lang="en-US" sz="2800" dirty="0" smtClean="0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Protection Office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Department of </a:t>
            </a:r>
            <a:r>
              <a:rPr lang="en-US" sz="2800" dirty="0" err="1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Labour</a:t>
            </a:r>
            <a:r>
              <a:rPr lang="en-US" sz="2800" dirty="0">
                <a:solidFill>
                  <a:schemeClr val="tx1"/>
                </a:solidFill>
                <a:latin typeface="Cordia New" panose="020B0304020202020204" pitchFamily="34" charset="-34"/>
                <a:ea typeface="+mj-ea"/>
                <a:cs typeface="Cordia New" panose="020B0304020202020204" pitchFamily="34" charset="-34"/>
              </a:rPr>
              <a:t> Protection and Welfare</a:t>
            </a:r>
            <a:endParaRPr lang="en-US" sz="2800" dirty="0" smtClean="0">
              <a:solidFill>
                <a:schemeClr val="tx1"/>
              </a:solidFill>
              <a:latin typeface="Cordia New" panose="020B0304020202020204" pitchFamily="34" charset="-34"/>
              <a:ea typeface="+mj-ea"/>
              <a:cs typeface="Cordia New" panose="020B0304020202020204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1)</a:t>
            </a:r>
            <a:r>
              <a:rPr lang="th-TH" b="1" dirty="0" smtClean="0"/>
              <a:t> </a:t>
            </a:r>
            <a:r>
              <a:rPr lang="en-US" b="1" dirty="0" err="1" smtClean="0"/>
              <a:t>Labour</a:t>
            </a:r>
            <a:r>
              <a:rPr lang="en-US" b="1" dirty="0" smtClean="0"/>
              <a:t> Inspection</a:t>
            </a:r>
            <a:endParaRPr lang="th-TH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Regular inspection</a:t>
            </a:r>
            <a:r>
              <a:rPr lang="th-TH" sz="2800" dirty="0" smtClean="0"/>
              <a:t> </a:t>
            </a:r>
            <a:r>
              <a:rPr lang="en-US" sz="2800" dirty="0" smtClean="0"/>
              <a:t>by officer from Department of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Protection and Welfare</a:t>
            </a:r>
            <a:endParaRPr lang="th-TH" sz="2800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Integrated inspection (Collaboration with relevant agencies)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Inspection by Thailand Maritime Enforcement Coordinating Center (Thai-MECC)</a:t>
            </a:r>
            <a:endParaRPr lang="th-TH" sz="2800" u="sng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th-TH" sz="2800" u="sng" dirty="0" smtClean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2800" u="sng" dirty="0" smtClean="0"/>
              <a:t>Inspection result:</a:t>
            </a:r>
            <a:endParaRPr lang="th-TH" sz="2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Target</a:t>
            </a:r>
            <a:endParaRPr lang="th-TH" sz="2800" dirty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2800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2) Regulation Enforcement</a:t>
            </a:r>
            <a:endParaRPr lang="th-TH" b="1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en-US" sz="3600" smtClean="0">
                <a:cs typeface="Cordia New" pitchFamily="34" charset="-34"/>
              </a:rPr>
              <a:t>Enforced group</a:t>
            </a:r>
          </a:p>
          <a:p>
            <a:r>
              <a:rPr lang="en-US" sz="3600" smtClean="0">
                <a:cs typeface="Cordia New" pitchFamily="34" charset="-34"/>
              </a:rPr>
              <a:t>Rate of penalty for person violating the Regulation</a:t>
            </a:r>
            <a:endParaRPr lang="th-TH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3) Incentive measure</a:t>
            </a:r>
            <a:endParaRPr lang="th-TH" b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smtClean="0">
                <a:cs typeface="Cordia New" pitchFamily="34" charset="-34"/>
              </a:rPr>
              <a:t>Promote Good Labour Practice (GLP) to enterprises</a:t>
            </a:r>
            <a:r>
              <a:rPr lang="th-TH" sz="3600" smtClean="0"/>
              <a:t> </a:t>
            </a:r>
          </a:p>
          <a:p>
            <a:r>
              <a:rPr lang="en-US" sz="3600" smtClean="0">
                <a:cs typeface="Cordia New" pitchFamily="34" charset="-34"/>
              </a:rPr>
              <a:t>Development of Thai labour standard (TLS 8001-2010)</a:t>
            </a:r>
            <a:endParaRPr lang="th-TH" sz="3600" smtClean="0">
              <a:latin typeface="TH SarabunPSK"/>
              <a:ea typeface="TH SarabunPSK"/>
              <a:cs typeface="TH SarabunPS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4) Regulation revision </a:t>
            </a:r>
            <a:endParaRPr lang="th-TH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200" dirty="0" smtClean="0"/>
              <a:t>Revision of Ministerial Regulation No.10</a:t>
            </a:r>
            <a:r>
              <a:rPr lang="th-TH" sz="3200" dirty="0" smtClean="0"/>
              <a:t> 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 smtClean="0"/>
              <a:t>Minimum age</a:t>
            </a:r>
            <a:endParaRPr lang="th-TH" sz="3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 smtClean="0"/>
              <a:t>Rest period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 smtClean="0"/>
              <a:t>Employment contract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 smtClean="0"/>
              <a:t>Employee left behind oversea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ความชัดเจ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แบบคลาสสิก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ความชัดเจ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633</TotalTime>
  <Words>98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Calibri</vt:lpstr>
      <vt:lpstr>Angsana New</vt:lpstr>
      <vt:lpstr>Arial</vt:lpstr>
      <vt:lpstr>Cordia New</vt:lpstr>
      <vt:lpstr>TH SarabunPSK</vt:lpstr>
      <vt:lpstr>ความชัดเจน</vt:lpstr>
      <vt:lpstr>ความชัดเจน</vt:lpstr>
      <vt:lpstr>ความชัดเจน</vt:lpstr>
      <vt:lpstr>ความชัดเจน</vt:lpstr>
      <vt:lpstr>ความชัดเจน</vt:lpstr>
      <vt:lpstr>LABOR PROTECTION</vt:lpstr>
      <vt:lpstr>1) Labour Inspection</vt:lpstr>
      <vt:lpstr>2) Regulation Enforcement</vt:lpstr>
      <vt:lpstr>3) Incentive measure</vt:lpstr>
      <vt:lpstr>4) Regulation revision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User D</cp:lastModifiedBy>
  <cp:revision>122</cp:revision>
  <cp:lastPrinted>2014-07-29T04:35:31Z</cp:lastPrinted>
  <dcterms:created xsi:type="dcterms:W3CDTF">2014-03-25T09:06:57Z</dcterms:created>
  <dcterms:modified xsi:type="dcterms:W3CDTF">2014-11-11T17:23:12Z</dcterms:modified>
</cp:coreProperties>
</file>