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A84D8-3342-48A8-82CF-A5CF5E1043D4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7F873-AECD-406B-ABA8-B70B5A5DD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C1D00-A712-45C9-8F03-106FE6343653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0FDE3-8B27-4744-BAE9-A02B393CE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4221F-CDB8-4D5E-8A44-BA339FE0319F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7C5D-42DB-423D-8375-0FB450848A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DC3F5-A2BB-4AA3-9097-4652CEC3BDE6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56F5F-9ADB-45B7-82A1-40C93BA48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09B41-A1D3-48A3-A5C3-0822A4E7191E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19A29-5F90-4C99-9C1F-06559A693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30AE4-0718-467C-95F7-D4EBB5E245B8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2FE54-E816-4E42-8F11-012281EB2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B48C-B8F8-4522-A87F-F6A9FD5FBEE9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368BE-AE1E-4D67-8603-DA1199F51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39DCC-238D-45D0-91D3-C7EB44EAC883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1E5B9-226F-4B3B-BE1B-C10E21CA6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9F8FB-7022-4447-BD6E-D6D695590716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12C69-8BF4-4263-A5EB-40C79B4DE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630E8-8D92-40AB-BFB1-C9C83ED209E9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917D4-0372-4A98-B10A-4A9C79EE5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3B056-6F3F-4334-BC0C-B6F6617E0217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0C4BB-00B9-4688-95D9-652B9EEDDA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1BD320-A8BA-40B4-AEDB-9CA357748113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3C0EAA-1D8D-43E3-8209-0224B5EE9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5855"/>
            <a:ext cx="7772400" cy="3157201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Child Labor, </a:t>
            </a:r>
            <a:r>
              <a:rPr lang="en-US" smtClean="0"/>
              <a:t>Forced Labor </a:t>
            </a:r>
            <a:r>
              <a:rPr lang="en-US" dirty="0" smtClean="0"/>
              <a:t>and Human Trafficking: </a:t>
            </a:r>
            <a:r>
              <a:rPr lang="en-US" sz="4400" dirty="0"/>
              <a:t>Thailand’s Policies and Measures 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/>
          <a:p>
            <a:pPr marR="0"/>
            <a:r>
              <a:rPr lang="en-US" smtClean="0"/>
              <a:t>Songsak Saicheua</a:t>
            </a:r>
          </a:p>
          <a:p>
            <a:pPr marR="0"/>
            <a:r>
              <a:rPr lang="en-US" smtClean="0"/>
              <a:t>30 July 2014</a:t>
            </a:r>
          </a:p>
          <a:p>
            <a:pPr marR="0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844550"/>
            <a:ext cx="8440737" cy="532765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400" dirty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Outline </a:t>
            </a: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:</a:t>
            </a:r>
          </a:p>
          <a:p>
            <a:pPr marL="742950" indent="-7429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4400" dirty="0">
              <a:solidFill>
                <a:schemeClr val="tx2"/>
              </a:solidFill>
              <a:latin typeface="Baskerville Old Face" panose="02020602080505020303" pitchFamily="18" charset="0"/>
              <a:ea typeface="+mj-ea"/>
              <a:cs typeface="+mj-cs"/>
            </a:endParaRPr>
          </a:p>
          <a:p>
            <a:pPr marL="742950" indent="-7429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Thailand’s 5Ps approach and Future Works</a:t>
            </a:r>
          </a:p>
          <a:p>
            <a:pPr marL="742950" indent="-7429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35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NPCO’s Policies &amp; Regulations</a:t>
            </a:r>
            <a:endParaRPr lang="en-US" sz="3500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5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	- New </a:t>
            </a:r>
            <a:r>
              <a:rPr lang="en-US" sz="33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Measures on Labor issue</a:t>
            </a:r>
          </a:p>
          <a:p>
            <a:pPr marL="365760" lvl="1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100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	-  New Measures on Fisheries Sector</a:t>
            </a:r>
            <a:endParaRPr lang="en-US" sz="3300" dirty="0" smtClean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marL="742950" indent="-742950" fontAlgn="auto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endParaRPr lang="en-US" sz="3500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457200" y="974725"/>
            <a:ext cx="8229600" cy="706438"/>
          </a:xfrm>
        </p:spPr>
        <p:txBody>
          <a:bodyPr/>
          <a:lstStyle/>
          <a:p>
            <a:r>
              <a:rPr lang="en-US" sz="4400" smtClean="0">
                <a:latin typeface="Baskerville Old Face"/>
              </a:rPr>
              <a:t>Thailand’s 5Ps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575"/>
            <a:ext cx="8229600" cy="4264025"/>
          </a:xfrm>
        </p:spPr>
        <p:txBody>
          <a:bodyPr>
            <a:normAutofit/>
          </a:bodyPr>
          <a:lstStyle/>
          <a:p>
            <a:pPr marL="742950" indent="-74295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Prosecution</a:t>
            </a:r>
          </a:p>
          <a:p>
            <a:pPr marL="742950" indent="-74295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Protection</a:t>
            </a:r>
          </a:p>
          <a:p>
            <a:pPr marL="742950" indent="-74295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Prevention</a:t>
            </a:r>
          </a:p>
          <a:p>
            <a:pPr marL="742950" indent="-74295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Policy and Implementation</a:t>
            </a:r>
          </a:p>
          <a:p>
            <a:pPr marL="742950" indent="-74295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Partnership</a:t>
            </a:r>
            <a:endParaRPr lang="en-US" sz="4400" dirty="0">
              <a:solidFill>
                <a:schemeClr val="tx2"/>
              </a:solidFill>
              <a:latin typeface="Baskerville Old Face" panose="02020602080505020303" pitchFamily="18" charset="0"/>
              <a:ea typeface="+mj-ea"/>
              <a:cs typeface="+mj-cs"/>
            </a:endParaRPr>
          </a:p>
          <a:p>
            <a:pPr marL="0" indent="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4400" dirty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 </a:t>
            </a: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+</a:t>
            </a: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 </a:t>
            </a:r>
            <a:r>
              <a:rPr lang="en-US" sz="4400" u="sng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Future Work</a:t>
            </a: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 </a:t>
            </a:r>
            <a:endParaRPr lang="en-US" sz="4400" dirty="0">
              <a:solidFill>
                <a:schemeClr val="tx2"/>
              </a:solidFill>
              <a:latin typeface="Baskerville Old Face" panose="02020602080505020303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793750"/>
          </a:xfrm>
        </p:spPr>
        <p:txBody>
          <a:bodyPr/>
          <a:lstStyle/>
          <a:p>
            <a:r>
              <a:rPr lang="en-US" sz="4400" smtClean="0">
                <a:latin typeface="Baskerville Old Face"/>
              </a:rPr>
              <a:t>NPCO’s Policies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/>
          </a:bodyPr>
          <a:lstStyle/>
          <a:p>
            <a:pPr marL="274320" indent="-27432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Strong political will</a:t>
            </a:r>
          </a:p>
          <a:p>
            <a:pPr marL="274320" indent="-27432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solidFill>
                  <a:schemeClr val="tx2"/>
                </a:solidFill>
                <a:latin typeface="Baskerville Old Face" panose="02020602080505020303" pitchFamily="18" charset="0"/>
                <a:ea typeface="+mj-ea"/>
                <a:cs typeface="+mj-cs"/>
              </a:rPr>
              <a:t> Human Trafficking as one of NPCO’s Top Priority Issues </a:t>
            </a:r>
          </a:p>
          <a:p>
            <a:pPr marL="274320" indent="-27432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In tackling forced labor and human trafficking, NCPO Integrates issues of Migrant worker for more systematic and integrated manner</a:t>
            </a:r>
          </a:p>
          <a:p>
            <a:pPr lvl="2" indent="-246888" fontAlgn="auto"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Set up The Policy Committee and Subcommittee on Alien Workers and Human Trafficking</a:t>
            </a:r>
          </a:p>
          <a:p>
            <a:pPr marL="274320" indent="-27432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3600" dirty="0" smtClean="0">
              <a:solidFill>
                <a:schemeClr val="tx2"/>
              </a:solidFill>
              <a:latin typeface="Baskerville Old Face" panose="02020602080505020303" pitchFamily="18" charset="0"/>
              <a:ea typeface="+mj-ea"/>
              <a:cs typeface="+mj-cs"/>
            </a:endParaRPr>
          </a:p>
          <a:p>
            <a:pPr marL="274320" indent="-274320" fontAlgn="auto"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3600" dirty="0" smtClean="0">
              <a:solidFill>
                <a:schemeClr val="tx2"/>
              </a:solidFill>
              <a:latin typeface="Baskerville Old Face" panose="02020602080505020303" pitchFamily="18" charset="0"/>
              <a:ea typeface="+mj-ea"/>
              <a:cs typeface="+mj-cs"/>
            </a:endParaRPr>
          </a:p>
          <a:p>
            <a:pPr marL="667512" lvl="2" indent="0" fontAlgn="auto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3100" dirty="0" smtClean="0">
              <a:solidFill>
                <a:schemeClr val="tx2"/>
              </a:solidFill>
              <a:latin typeface="Baskerville Old Face" panose="02020602080505020303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3238"/>
            <a:ext cx="7923213" cy="4551362"/>
          </a:xfrm>
        </p:spPr>
        <p:txBody>
          <a:bodyPr>
            <a:normAutofit/>
          </a:bodyPr>
          <a:lstStyle/>
          <a:p>
            <a:pPr marL="274320" lvl="2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Systematizing migrant workers’ registration  </a:t>
            </a:r>
          </a:p>
          <a:p>
            <a:pPr marL="0" lvl="2" indent="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(</a:t>
            </a: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Migrants </a:t>
            </a: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workers registering by 21 July 2014 will be granted temporary work permit valid 60 days) </a:t>
            </a:r>
            <a:endParaRPr lang="en-US" sz="3100" dirty="0" smtClean="0">
              <a:solidFill>
                <a:schemeClr val="tx2"/>
              </a:solidFill>
              <a:latin typeface="Baskerville Old Face" panose="02020602080505020303" pitchFamily="18" charset="0"/>
            </a:endParaRPr>
          </a:p>
          <a:p>
            <a:pPr marL="274320" lvl="2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Set </a:t>
            </a: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up Special Economic </a:t>
            </a:r>
            <a:r>
              <a:rPr lang="en-US" sz="3100">
                <a:solidFill>
                  <a:schemeClr val="tx2"/>
                </a:solidFill>
                <a:latin typeface="Baskerville Old Face" panose="02020602080505020303" pitchFamily="18" charset="0"/>
              </a:rPr>
              <a:t>Zone </a:t>
            </a:r>
            <a:r>
              <a:rPr lang="en-US" sz="310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in </a:t>
            </a: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provinces along </a:t>
            </a: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the </a:t>
            </a: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borders</a:t>
            </a:r>
          </a:p>
          <a:p>
            <a:pPr marL="274320" lvl="2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Improvement </a:t>
            </a: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of related law enforcement and court systems for human trafficking </a:t>
            </a: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cases</a:t>
            </a:r>
            <a:endParaRPr lang="en-US" sz="3100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40287"/>
          </a:xfrm>
        </p:spPr>
        <p:txBody>
          <a:bodyPr>
            <a:normAutofit/>
          </a:bodyPr>
          <a:lstStyle/>
          <a:p>
            <a:pPr marL="274320" lvl="2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Set up 46 </a:t>
            </a:r>
            <a:r>
              <a:rPr lang="en-US" sz="3100" dirty="0">
                <a:solidFill>
                  <a:schemeClr val="tx2"/>
                </a:solidFill>
                <a:latin typeface="Baskerville Old Face" panose="02020602080505020303" pitchFamily="18" charset="0"/>
              </a:rPr>
              <a:t>One Stop Service Centers (OSSC) – both in Bangkok and provinces  </a:t>
            </a:r>
          </a:p>
          <a:p>
            <a:pPr marL="274320" lvl="2" indent="-274320" fontAlgn="auto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Systematize database of fishing boats, and labors on fishing boats (or both Thai and migrant workers)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Set up Labor Coordinating Center for fishing sector in coastal provinces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100" dirty="0" smtClean="0">
                <a:solidFill>
                  <a:schemeClr val="tx2"/>
                </a:solidFill>
                <a:latin typeface="Baskerville Old Face" panose="02020602080505020303" pitchFamily="18" charset="0"/>
              </a:rPr>
              <a:t>Development on Good Labor Practices (GLP)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askerville Old Face" panose="02020602080505020303" pitchFamily="18" charset="0"/>
              </a:rPr>
              <a:t>*****</a:t>
            </a:r>
            <a:endParaRPr lang="en-US" sz="3100" dirty="0">
              <a:solidFill>
                <a:schemeClr val="accent1">
                  <a:lumMod val="60000"/>
                  <a:lumOff val="40000"/>
                </a:schemeClr>
              </a:solidFill>
              <a:latin typeface="Baskerville Old Face" panose="02020602080505020303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284</TotalTime>
  <Words>171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Constantia</vt:lpstr>
      <vt:lpstr>Arial</vt:lpstr>
      <vt:lpstr>Calibri</vt:lpstr>
      <vt:lpstr>Wingdings 2</vt:lpstr>
      <vt:lpstr>Baskerville Old Face</vt:lpstr>
      <vt:lpstr>Flow</vt:lpstr>
      <vt:lpstr>Flow</vt:lpstr>
      <vt:lpstr>Flow</vt:lpstr>
      <vt:lpstr>Flow</vt:lpstr>
      <vt:lpstr>Slide 1</vt:lpstr>
      <vt:lpstr>Slide 2</vt:lpstr>
      <vt:lpstr>Thailand’s 5Ps approach</vt:lpstr>
      <vt:lpstr>NPCO’s Policies 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Thailand’s Policies and Measures on Child Labors, Forced Labors and  Human Trafficking in Person</dc:title>
  <dc:creator>admin.agent</dc:creator>
  <cp:lastModifiedBy>User D</cp:lastModifiedBy>
  <cp:revision>24</cp:revision>
  <dcterms:created xsi:type="dcterms:W3CDTF">2014-07-29T07:23:56Z</dcterms:created>
  <dcterms:modified xsi:type="dcterms:W3CDTF">2014-11-11T19:16:55Z</dcterms:modified>
</cp:coreProperties>
</file>