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9144000" cy="6858000" type="screen4x3"/>
  <p:notesSz cx="6797675" cy="9926638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26BBABE-D603-4F93-8144-3C38ED220B5A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926F57-DD8B-47B0-8DDE-3DD9E27F31D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F877159-2F00-4B50-A5B8-71D1CFB92AB1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h-TH" noProof="0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  <a:endParaRPr lang="th-TH" noProof="0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2161785-7CB4-463A-BF5C-732F4156537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16387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9D84BF1-F893-4D50-B0CD-B6EFD19BDD8E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34819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960248C-2E57-4477-9610-DD6DBAFD88B8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th-TH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18435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2DC22C-ADE6-408D-A141-E065AB36EA10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th-TH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0483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242C22C-375C-4982-93FF-FCB8FB679CDB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th-TH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2531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735A5F-83CB-4711-AA7B-7A6FE1E628EB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th-TH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4579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3D92B9D-7C3D-4A01-AC5E-EDC9471A92EF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th-TH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6627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CAD341-2D9A-4A4C-B80C-074ACA5D94F6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th-TH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28675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EF5997-F51A-4B69-917A-AECB6A9AF677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th-TH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30723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20C5A5-1C58-4B19-AA63-81E9A1021C85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th-TH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ตัวยึดรูปบนภาพนิ่ง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ตัวยึดบันทึกย่อ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>
              <a:cs typeface="Cordia New" pitchFamily="34" charset="-34"/>
            </a:endParaRPr>
          </a:p>
        </p:txBody>
      </p:sp>
      <p:sp>
        <p:nvSpPr>
          <p:cNvPr id="32771" name="ตัวยึดหมายเลขภาพนิ่ง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A3C96C-67A9-44AE-92E0-6EED02330273}" type="slidenum">
              <a:rPr lang="en-US">
                <a:cs typeface="Cordia New" pitchFamily="34" charset="-34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ตัวเชื่อมต่อตรง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ชื่อเรื่อง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25" name="ชื่อเรื่องรอง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/>
          </a:p>
        </p:txBody>
      </p:sp>
      <p:sp>
        <p:nvSpPr>
          <p:cNvPr id="6" name="ตัวยึดวันที่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C94FC1F-8CB3-46E8-A185-15D1800532B4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7" name="ตัวยึดท้ายกระดาษ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8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A751388-8B17-470F-82F7-9BBDB43CB68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BAD9B-58D6-4134-A44C-2235ADA8EF46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89D93-CD00-4B87-8713-0C983480298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236DEE7-406A-4936-90DC-2405F400C3CE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9FE9B0E7-2C34-468D-B672-87AA4C2A81F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F5DA3-5845-445D-A18E-362B33474155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6F0D9-2B16-4C56-915B-E75E47D16F8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2CECB6E-CB68-47C6-832C-0BE076BCEDB9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F1A2294-7CFB-48E6-B700-0A36134C53A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CD48-8502-4913-8AB5-815A06748E4B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0ABB7-9BA2-4091-8C31-039FB8382DF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เนื้อหา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F94D9-0BB4-4461-891D-E2BE98FB87C0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8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7E8C4-3442-491E-BBC6-A13F1BF61BCF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7CBBF-BF86-40A1-AFD6-A4FA3F56D1D0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A774A-470D-4E62-B688-C5D854631F6D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6228F-CDC0-4471-8ECE-355B267ECD00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3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E73FF-EB2A-4502-A626-CEB4B634E36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ยึดวันที่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915F-72AB-4039-81F0-AE7979B3BD62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6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09D30-6135-4962-957D-41310479FDD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สี่เหลี่ยมผืนผ้า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0" name="ตัวยึดรูปภาพ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th-TH" noProof="0" smtClean="0"/>
              <a:t>คลิกไอคอนเพื่อเพิ่มรูปภาพ</a:t>
            </a:r>
            <a:endParaRPr lang="en-US" noProof="0" dirty="0"/>
          </a:p>
        </p:txBody>
      </p:sp>
      <p:sp>
        <p:nvSpPr>
          <p:cNvPr id="7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4EFFC3-6E73-42E7-9274-1183BBAE881A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8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2733408-699C-4F6B-AE05-1F67A8E9569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สี่เหลี่ยมผืนผ้า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ตัวยึดชื่อเรื่อง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30" name="ตัวยึดข้อความ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smtClean="0"/>
          </a:p>
        </p:txBody>
      </p:sp>
      <p:sp>
        <p:nvSpPr>
          <p:cNvPr id="27" name="ตัวยึดวันที่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583D880-9C65-4BC7-B960-BBF54A0FA5DE}" type="datetimeFigureOut">
              <a:rPr lang="th-TH"/>
              <a:pPr>
                <a:defRPr/>
              </a:pPr>
              <a:t>11/11/57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16" name="ตัวยึดหมายเลขภาพนิ่ง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AD03102C-BCB3-4956-8E3A-16B1C9587EE9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1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  <a:cs typeface="IrisUPC" pitchFamily="34" charset="-34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Prevention</a:t>
            </a:r>
            <a:endParaRPr lang="th-TH" dirty="0"/>
          </a:p>
        </p:txBody>
      </p:sp>
      <p:sp>
        <p:nvSpPr>
          <p:cNvPr id="15362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r>
              <a:rPr lang="en-US" smtClean="0">
                <a:cs typeface="IrisUPC" pitchFamily="34" charset="-34"/>
              </a:rPr>
              <a:t>MINISTRY OF LABOUR</a:t>
            </a:r>
          </a:p>
          <a:p>
            <a:endParaRPr lang="th-TH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723900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Ministry of </a:t>
            </a:r>
            <a:r>
              <a:rPr lang="en-US" dirty="0" err="1" smtClean="0"/>
              <a:t>Labour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july</a:t>
            </a:r>
            <a:r>
              <a:rPr lang="en-US" dirty="0" smtClean="0"/>
              <a:t> 30, 2014</a:t>
            </a:r>
            <a:endParaRPr lang="th-TH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ชื่อเรื่อง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7" name="ชื่อเรื่อง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n-US" sz="96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9600" dirty="0" smtClean="0"/>
              <a:t>  MOL’s Operation to solve the problem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9600" dirty="0" smtClean="0"/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9600" dirty="0" smtClean="0">
                <a:solidFill>
                  <a:schemeClr val="tx1">
                    <a:tint val="85000"/>
                  </a:schemeClr>
                </a:solidFill>
              </a:rPr>
              <a:t>Migrant workers management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sz="96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9600" dirty="0" smtClean="0">
                <a:solidFill>
                  <a:schemeClr val="tx1">
                    <a:tint val="85000"/>
                  </a:schemeClr>
                </a:solidFill>
              </a:rPr>
              <a:t>Prevention and suppression on Trafficking in person (especially in fishery sector)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sz="96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9600" dirty="0" smtClean="0">
                <a:solidFill>
                  <a:schemeClr val="tx1">
                    <a:tint val="85000"/>
                  </a:schemeClr>
                </a:solidFill>
              </a:rPr>
              <a:t>Good </a:t>
            </a:r>
            <a:r>
              <a:rPr lang="en-US" sz="9600" dirty="0" err="1" smtClean="0">
                <a:solidFill>
                  <a:schemeClr val="tx1">
                    <a:tint val="85000"/>
                  </a:schemeClr>
                </a:solidFill>
              </a:rPr>
              <a:t>Labour</a:t>
            </a:r>
            <a:r>
              <a:rPr lang="en-US" sz="9600" dirty="0" smtClean="0">
                <a:solidFill>
                  <a:schemeClr val="tx1">
                    <a:tint val="85000"/>
                  </a:schemeClr>
                </a:solidFill>
              </a:rPr>
              <a:t> Practice : GLP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en-US" sz="96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9600" dirty="0" smtClean="0">
                <a:solidFill>
                  <a:schemeClr val="tx1">
                    <a:tint val="85000"/>
                  </a:schemeClr>
                </a:solidFill>
              </a:rPr>
              <a:t>Revision of relevant law and regulation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sz="27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sz="27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Migrant workers management</a:t>
            </a:r>
            <a:endParaRPr lang="th-TH" dirty="0"/>
          </a:p>
        </p:txBody>
      </p:sp>
      <p:sp>
        <p:nvSpPr>
          <p:cNvPr id="19458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>
              <a:cs typeface="IrisUPC" pitchFamily="34" charset="-34"/>
            </a:endParaRPr>
          </a:p>
          <a:p>
            <a:r>
              <a:rPr lang="en-US" smtClean="0">
                <a:cs typeface="IrisUPC" pitchFamily="34" charset="-34"/>
              </a:rPr>
              <a:t>MOU on “Cooperation in the Employment of Workers” with Myanmar, Cambodia and Laos. </a:t>
            </a:r>
          </a:p>
          <a:p>
            <a:pPr lvl="1"/>
            <a:endParaRPr lang="en-US" smtClean="0">
              <a:cs typeface="IrisUPC" pitchFamily="34" charset="-34"/>
            </a:endParaRPr>
          </a:p>
          <a:p>
            <a:pPr lvl="1">
              <a:buFont typeface="Wingdings 2" pitchFamily="18" charset="2"/>
              <a:buNone/>
            </a:pPr>
            <a:r>
              <a:rPr lang="en-US" smtClean="0">
                <a:cs typeface="IrisUPC" pitchFamily="34" charset="-34"/>
              </a:rPr>
              <a:t>  </a:t>
            </a:r>
            <a:r>
              <a:rPr lang="en-US" sz="2000" smtClean="0">
                <a:cs typeface="IrisUPC" pitchFamily="34" charset="-34"/>
              </a:rPr>
              <a:t>(Myanmar 148,841 persons, Laos 21,866 persons and Cambodia 99,401 workers, as of June 2014)</a:t>
            </a:r>
          </a:p>
          <a:p>
            <a:pPr lvl="1">
              <a:buFont typeface="Wingdings 2" pitchFamily="18" charset="2"/>
              <a:buNone/>
            </a:pPr>
            <a:endParaRPr lang="en-US" sz="2000" smtClean="0">
              <a:cs typeface="IrisUPC" pitchFamily="34" charset="-34"/>
            </a:endParaRPr>
          </a:p>
          <a:p>
            <a:pPr lvl="1"/>
            <a:endParaRPr lang="en-US" sz="2000" smtClean="0">
              <a:cs typeface="IrisUPC" pitchFamily="34" charset="-34"/>
            </a:endParaRPr>
          </a:p>
          <a:p>
            <a:pPr lvl="1"/>
            <a:endParaRPr lang="th-TH" sz="18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r>
              <a:rPr lang="en-US" sz="2800" smtClean="0">
                <a:cs typeface="IrisUPC" pitchFamily="34" charset="-34"/>
              </a:rPr>
              <a:t>Legalization  </a:t>
            </a: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r>
              <a:rPr lang="en-US" altLang="th-TH" sz="2400" smtClean="0"/>
              <a:t>The National Council for Peace and Order (NCPO)</a:t>
            </a:r>
            <a:r>
              <a:rPr lang="en-US" sz="2400" smtClean="0">
                <a:cs typeface="IrisUPC" pitchFamily="34" charset="-34"/>
              </a:rPr>
              <a:t> </a:t>
            </a: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r>
              <a:rPr lang="en-US" sz="2400" smtClean="0">
                <a:cs typeface="IrisUPC" pitchFamily="34" charset="-34"/>
              </a:rPr>
              <a:t>	3 principles- transparent and convenient, Cost reduction and respect human dignity.</a:t>
            </a: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endParaRPr lang="en-US" sz="2400" smtClean="0">
              <a:cs typeface="IrisUPC" pitchFamily="34" charset="-34"/>
            </a:endParaRP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</a:pPr>
            <a:r>
              <a:rPr lang="en-US" sz="2400" smtClean="0">
                <a:cs typeface="IrisUPC" pitchFamily="34" charset="-34"/>
              </a:rPr>
              <a:t>Establishing One-Stop-Service Centers to provide registration for migrant workers</a:t>
            </a: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" pitchFamily="2" charset="2"/>
              <a:buNone/>
            </a:pPr>
            <a:endParaRPr lang="en-US" sz="2400" smtClean="0">
              <a:cs typeface="IrisUPC" pitchFamily="34" charset="-34"/>
            </a:endParaRPr>
          </a:p>
          <a:p>
            <a:pPr marL="511175" lvl="2" indent="-273050">
              <a:spcBef>
                <a:spcPts val="600"/>
              </a:spcBef>
              <a:buClr>
                <a:schemeClr val="tx2"/>
              </a:buClr>
              <a:buSzPct val="73000"/>
              <a:buFont typeface="Wingdings 2" pitchFamily="18" charset="2"/>
              <a:buChar char=""/>
            </a:pPr>
            <a:endParaRPr lang="en-US" sz="1700" smtClean="0">
              <a:cs typeface="IrisUPC" pitchFamily="34" charset="-34"/>
            </a:endParaRPr>
          </a:p>
          <a:p>
            <a:endParaRPr lang="th-TH" smtClean="0"/>
          </a:p>
        </p:txBody>
      </p:sp>
      <p:sp>
        <p:nvSpPr>
          <p:cNvPr id="4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Migrant workers management</a:t>
            </a:r>
            <a:endParaRPr lang="th-TH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0"/>
            <a:ext cx="7239000" cy="224486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 smtClean="0"/>
              <a:t>Prevention and suppression on Trafficking in person (especially in fishery sector)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95288" y="2011363"/>
            <a:ext cx="7239000" cy="422592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7 coordinating centers for fisheries industries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Managing and monitoring boat registration</a:t>
            </a:r>
            <a:endParaRPr lang="en-US" sz="15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Providing migrant worker registration</a:t>
            </a:r>
            <a:endParaRPr lang="en-US" sz="18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Protecting migrant workers</a:t>
            </a:r>
            <a:endParaRPr lang="en-US" sz="18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Providing remedy and assistance to migrant workers</a:t>
            </a:r>
            <a:endParaRPr lang="en-US" sz="1800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smtClean="0"/>
              <a:t>Inspection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Regular responsibility (Department of Employment/Department of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Protection and Welfare)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Multi-discipline Team (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Samut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Sakorn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Model)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Thailand Maritime Enforcement Coordinating Center 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h-TH" b="1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 </a:t>
            </a:r>
            <a:br>
              <a:rPr lang="en-US" dirty="0" smtClean="0"/>
            </a:br>
            <a:endParaRPr lang="th-TH" dirty="0"/>
          </a:p>
        </p:txBody>
      </p:sp>
      <p:sp>
        <p:nvSpPr>
          <p:cNvPr id="25602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8313" y="1773238"/>
            <a:ext cx="7632700" cy="4895850"/>
          </a:xfrm>
        </p:spPr>
        <p:txBody>
          <a:bodyPr/>
          <a:lstStyle/>
          <a:p>
            <a:r>
              <a:rPr lang="en-US" smtClean="0">
                <a:cs typeface="IrisUPC" pitchFamily="34" charset="-34"/>
              </a:rPr>
              <a:t>Labour Protection</a:t>
            </a:r>
          </a:p>
          <a:p>
            <a:endParaRPr lang="en-US" smtClean="0">
              <a:cs typeface="IrisUPC" pitchFamily="34" charset="-34"/>
            </a:endParaRPr>
          </a:p>
          <a:p>
            <a:pPr lvl="1"/>
            <a:r>
              <a:rPr lang="en-US" b="1" smtClean="0">
                <a:cs typeface="IrisUPC" pitchFamily="34" charset="-34"/>
              </a:rPr>
              <a:t>Complaint Mechanism (with interpreter)</a:t>
            </a:r>
          </a:p>
          <a:p>
            <a:pPr lvl="1"/>
            <a:endParaRPr lang="en-US" b="1" smtClean="0">
              <a:cs typeface="IrisUPC" pitchFamily="34" charset="-34"/>
            </a:endParaRPr>
          </a:p>
          <a:p>
            <a:pPr lvl="2"/>
            <a:r>
              <a:rPr lang="en-US" smtClean="0">
                <a:cs typeface="IrisUPC" pitchFamily="34" charset="-34"/>
              </a:rPr>
              <a:t>Department of Employment: Call  1694</a:t>
            </a:r>
          </a:p>
          <a:p>
            <a:pPr lvl="2"/>
            <a:endParaRPr lang="en-US" smtClean="0">
              <a:cs typeface="IrisUPC" pitchFamily="34" charset="-34"/>
            </a:endParaRPr>
          </a:p>
          <a:p>
            <a:pPr lvl="2"/>
            <a:r>
              <a:rPr lang="en-US" smtClean="0">
                <a:cs typeface="IrisUPC" pitchFamily="34" charset="-34"/>
              </a:rPr>
              <a:t>Department of Labour Protection and Welfare : Call 1556</a:t>
            </a:r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395536" y="0"/>
            <a:ext cx="7239000" cy="2244864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1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Prevention and suppression on Trafficking in person (especially in fishery sector)</a:t>
            </a:r>
            <a:r>
              <a:rPr lang="en-US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/>
            </a:r>
            <a:br>
              <a:rPr lang="en-US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</a:br>
            <a:endParaRPr lang="th-TH" sz="3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Good </a:t>
            </a:r>
            <a:r>
              <a:rPr lang="en-US" dirty="0" err="1" smtClean="0"/>
              <a:t>Labour</a:t>
            </a:r>
            <a:r>
              <a:rPr lang="en-US" dirty="0" smtClean="0"/>
              <a:t> Practice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>
            <a:normAutofit/>
          </a:bodyPr>
          <a:lstStyle/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MOL </a:t>
            </a:r>
            <a:r>
              <a:rPr lang="en-US" dirty="0" err="1" smtClean="0"/>
              <a:t>incooperate</a:t>
            </a:r>
            <a:r>
              <a:rPr lang="en-US" dirty="0" smtClean="0"/>
              <a:t> with ILO and relevant Agencies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dirty="0" smtClean="0"/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encourage the enterprises to aware and intent to improve working condition by 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u="sng" dirty="0" smtClean="0"/>
          </a:p>
          <a:p>
            <a:pPr marL="1234440" lvl="3" indent="-457200" fontAlgn="auto">
              <a:spcAft>
                <a:spcPts val="0"/>
              </a:spcAft>
              <a:buClr>
                <a:schemeClr val="accent4"/>
              </a:buClr>
              <a:buFont typeface="Wingdings 2"/>
              <a:buAutoNum type="arabicPeriod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Signing MOU to combat child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, forced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and human trafficking </a:t>
            </a:r>
            <a:r>
              <a:rPr lang="en-US" u="sng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</a:p>
          <a:p>
            <a:pPr marL="1234440" lvl="3" indent="-457200" fontAlgn="auto">
              <a:spcAft>
                <a:spcPts val="0"/>
              </a:spcAft>
              <a:buClr>
                <a:schemeClr val="accent4"/>
              </a:buClr>
              <a:buFont typeface="Wingdings 2"/>
              <a:buAutoNum type="arabicPeriod"/>
              <a:defRPr/>
            </a:pPr>
            <a:endParaRPr lang="en-US" u="sng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234440" lvl="3" indent="-457200" fontAlgn="auto">
              <a:spcAft>
                <a:spcPts val="0"/>
              </a:spcAft>
              <a:buClr>
                <a:schemeClr val="accent4"/>
              </a:buClr>
              <a:buFont typeface="Wingdings 2"/>
              <a:buAutoNum type="arabicPeriod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Providing Code of Practice </a:t>
            </a:r>
          </a:p>
          <a:p>
            <a:pPr marL="1234440" lvl="3" indent="-457200" fontAlgn="auto">
              <a:spcAft>
                <a:spcPts val="0"/>
              </a:spcAft>
              <a:buClr>
                <a:schemeClr val="accent4"/>
              </a:buClr>
              <a:buFont typeface="Wingdings 2"/>
              <a:buAutoNum type="arabicPeriod"/>
              <a:defRPr/>
            </a:pPr>
            <a:endParaRPr lang="en-US" u="sng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1234440" lvl="3" indent="-457200" fontAlgn="auto">
              <a:spcAft>
                <a:spcPts val="0"/>
              </a:spcAft>
              <a:buClr>
                <a:schemeClr val="accent4"/>
              </a:buClr>
              <a:buFont typeface="Wingdings 2"/>
              <a:buAutoNum type="arabicPeriod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GLP</a:t>
            </a:r>
            <a:r>
              <a:rPr lang="en-US" strike="sngStrike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Training</a:t>
            </a:r>
            <a:r>
              <a:rPr lang="en-US" u="sng" dirty="0" smtClean="0">
                <a:solidFill>
                  <a:schemeClr val="tx1">
                    <a:tint val="85000"/>
                  </a:schemeClr>
                </a:solidFill>
              </a:rPr>
              <a:t> </a:t>
            </a: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None/>
              <a:defRPr/>
            </a:pPr>
            <a:endParaRPr lang="th-TH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3649568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dirty="0" err="1" smtClean="0"/>
              <a:t>Labour</a:t>
            </a:r>
            <a:r>
              <a:rPr lang="en-US" dirty="0" smtClean="0"/>
              <a:t> Protection (cont.)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Thai </a:t>
            </a:r>
            <a:r>
              <a:rPr lang="en-US" dirty="0" err="1" smtClean="0">
                <a:solidFill>
                  <a:schemeClr val="tx1">
                    <a:tint val="85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tx1">
                    <a:tint val="85000"/>
                  </a:schemeClr>
                </a:solidFill>
              </a:rPr>
              <a:t> Standard (TLS 8001 - 2010)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 smtClean="0">
              <a:solidFill>
                <a:schemeClr val="tx1">
                  <a:tint val="85000"/>
                </a:schemeClr>
              </a:solidFill>
            </a:endParaRP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Developed by MOL</a:t>
            </a: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758952" lvl="2" fontAlgn="auto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Guideline  for improving</a:t>
            </a:r>
            <a:r>
              <a:rPr lang="en-US" strike="sngStrike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and developing good practices on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management system, in compliance with the international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labour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standards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th-TH" dirty="0"/>
          </a:p>
        </p:txBody>
      </p:sp>
      <p:sp>
        <p:nvSpPr>
          <p:cNvPr id="4" name="ชื่อเรื่อง 1"/>
          <p:cNvSpPr txBox="1">
            <a:spLocks/>
          </p:cNvSpPr>
          <p:nvPr/>
        </p:nvSpPr>
        <p:spPr>
          <a:xfrm>
            <a:off x="467544" y="548680"/>
            <a:ext cx="7239000" cy="1484784"/>
          </a:xfrm>
          <a:prstGeom prst="rect">
            <a:avLst/>
          </a:prstGeom>
        </p:spPr>
        <p:txBody>
          <a:bodyPr lIns="45720" tIns="0" rIns="45720" bIns="0" anchor="b">
            <a:normAutofit fontScale="97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7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Thai </a:t>
            </a:r>
            <a:r>
              <a:rPr lang="en-US" sz="3700" b="1" cap="all" dirty="0" err="1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Labour</a:t>
            </a:r>
            <a:r>
              <a:rPr lang="en-US" sz="37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 Standard</a:t>
            </a:r>
            <a:r>
              <a:rPr lang="en-US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/>
            </a:r>
            <a:br>
              <a:rPr lang="en-US" sz="3800" b="1" cap="all" dirty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</a:br>
            <a:endParaRPr lang="th-TH" sz="3800" b="1" cap="all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 dirty="0" smtClean="0"/>
              <a:t>Revision of relevant law and regulation 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Law and Regulation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400" dirty="0" err="1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Labour</a:t>
            </a:r>
            <a:r>
              <a:rPr lang="en-US" sz="24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 Protection Act B.E. 2541(1998)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altLang="th-TH" sz="24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The Recruitment and Job Seekers Protection Act B.E. 2528 (1985) Amended</a:t>
            </a:r>
            <a:r>
              <a:rPr lang="th-TH" altLang="th-TH" sz="24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 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altLang="th-TH" sz="24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The Working of Aliens Act B.E, 2551 (2008)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en-US" sz="2400" dirty="0" smtClean="0"/>
              <a:t>Revision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sz="2100" dirty="0" smtClean="0">
                <a:solidFill>
                  <a:schemeClr val="tx1">
                    <a:tint val="85000"/>
                  </a:schemeClr>
                </a:solidFill>
              </a:rPr>
              <a:t>Minimum age, resting time, welfare, and etc, for fishery worker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altLang="th-TH" sz="21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Revoke alien repatriate fund</a:t>
            </a: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altLang="th-TH" sz="2100" dirty="0" smtClean="0">
                <a:solidFill>
                  <a:schemeClr val="tx1">
                    <a:tint val="85000"/>
                  </a:schemeClr>
                </a:solidFill>
                <a:latin typeface="+mj-lt"/>
              </a:rPr>
              <a:t>Reduce work permit fee and so on </a:t>
            </a:r>
            <a:endParaRPr lang="th-TH" altLang="th-TH" sz="2100" dirty="0" smtClean="0">
              <a:solidFill>
                <a:schemeClr val="tx1">
                  <a:tint val="85000"/>
                </a:schemeClr>
              </a:solidFill>
              <a:latin typeface="+mj-lt"/>
            </a:endParaRPr>
          </a:p>
          <a:p>
            <a:pPr marL="521208" lvl="1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th-TH" dirty="0">
              <a:solidFill>
                <a:schemeClr val="tx1">
                  <a:tint val="8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อุดมสมบูรณ์">
  <a:themeElements>
    <a:clrScheme name="อุดมสมบูรณ์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อุดมสมบูรณ์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อุดมสมบูรณ์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อุดมสมบูรณ์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493</TotalTime>
  <Words>213</Words>
  <Application>Microsoft Office PowerPoint</Application>
  <PresentationFormat>On-screen Show (4:3)</PresentationFormat>
  <Paragraphs>65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Trebuchet MS</vt:lpstr>
      <vt:lpstr>IrisUPC</vt:lpstr>
      <vt:lpstr>Arial</vt:lpstr>
      <vt:lpstr>Wingdings 2</vt:lpstr>
      <vt:lpstr>Wingdings</vt:lpstr>
      <vt:lpstr>Calibri</vt:lpstr>
      <vt:lpstr>Cordia New</vt:lpstr>
      <vt:lpstr>อุดมสมบูรณ์</vt:lpstr>
      <vt:lpstr>อุดมสมบูรณ์</vt:lpstr>
      <vt:lpstr>อุดมสมบูรณ์</vt:lpstr>
      <vt:lpstr>อุดมสมบูรณ์</vt:lpstr>
      <vt:lpstr>อุดมสมบูรณ์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MOL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Prevention</dc:title>
  <dc:creator>0510sona</dc:creator>
  <cp:lastModifiedBy>User D</cp:lastModifiedBy>
  <cp:revision>53</cp:revision>
  <dcterms:created xsi:type="dcterms:W3CDTF">2014-07-29T02:23:01Z</dcterms:created>
  <dcterms:modified xsi:type="dcterms:W3CDTF">2014-11-11T19:17:17Z</dcterms:modified>
</cp:coreProperties>
</file>